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77" r:id="rId15"/>
    <p:sldId id="276" r:id="rId16"/>
    <p:sldId id="275" r:id="rId17"/>
    <p:sldId id="271" r:id="rId18"/>
    <p:sldId id="281" r:id="rId19"/>
    <p:sldId id="278" r:id="rId20"/>
    <p:sldId id="279" r:id="rId21"/>
    <p:sldId id="280" r:id="rId22"/>
    <p:sldId id="272" r:id="rId23"/>
    <p:sldId id="273" r:id="rId24"/>
    <p:sldId id="274" r:id="rId2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김  서현" initials="김서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5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9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3-06-15T09:37:27.692" idx="1">
    <p:pos x="8920" y="4752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tif>
</file>

<file path=ppt/media/image33.t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gif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tif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맑은 고딕"/>
      </a:defRPr>
    </a:lvl1pPr>
    <a:lvl2pPr indent="228600" latinLnBrk="0">
      <a:defRPr sz="1200">
        <a:latin typeface="+mj-lt"/>
        <a:ea typeface="+mj-ea"/>
        <a:cs typeface="+mj-cs"/>
        <a:sym typeface="맑은 고딕"/>
      </a:defRPr>
    </a:lvl2pPr>
    <a:lvl3pPr indent="457200" latinLnBrk="0">
      <a:defRPr sz="1200">
        <a:latin typeface="+mj-lt"/>
        <a:ea typeface="+mj-ea"/>
        <a:cs typeface="+mj-cs"/>
        <a:sym typeface="맑은 고딕"/>
      </a:defRPr>
    </a:lvl3pPr>
    <a:lvl4pPr indent="685800" latinLnBrk="0">
      <a:defRPr sz="1200">
        <a:latin typeface="+mj-lt"/>
        <a:ea typeface="+mj-ea"/>
        <a:cs typeface="+mj-cs"/>
        <a:sym typeface="맑은 고딕"/>
      </a:defRPr>
    </a:lvl4pPr>
    <a:lvl5pPr indent="914400" latinLnBrk="0">
      <a:defRPr sz="1200">
        <a:latin typeface="+mj-lt"/>
        <a:ea typeface="+mj-ea"/>
        <a:cs typeface="+mj-cs"/>
        <a:sym typeface="맑은 고딕"/>
      </a:defRPr>
    </a:lvl5pPr>
    <a:lvl6pPr indent="1143000" latinLnBrk="0">
      <a:defRPr sz="1200">
        <a:latin typeface="+mj-lt"/>
        <a:ea typeface="+mj-ea"/>
        <a:cs typeface="+mj-cs"/>
        <a:sym typeface="맑은 고딕"/>
      </a:defRPr>
    </a:lvl6pPr>
    <a:lvl7pPr indent="1371600" latinLnBrk="0">
      <a:defRPr sz="1200">
        <a:latin typeface="+mj-lt"/>
        <a:ea typeface="+mj-ea"/>
        <a:cs typeface="+mj-cs"/>
        <a:sym typeface="맑은 고딕"/>
      </a:defRPr>
    </a:lvl7pPr>
    <a:lvl8pPr indent="1600200" latinLnBrk="0">
      <a:defRPr sz="1200">
        <a:latin typeface="+mj-lt"/>
        <a:ea typeface="+mj-ea"/>
        <a:cs typeface="+mj-cs"/>
        <a:sym typeface="맑은 고딕"/>
      </a:defRPr>
    </a:lvl8pPr>
    <a:lvl9pPr indent="1828800" latinLnBrk="0">
      <a:defRPr sz="1200">
        <a:latin typeface="+mj-lt"/>
        <a:ea typeface="+mj-ea"/>
        <a:cs typeface="+mj-cs"/>
        <a:sym typeface="맑은 고딕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6932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7843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3747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3623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069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3215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텍스트 개체 틀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텍스트 개체 틀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83" name="그림 개체 틀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51.png"/><Relationship Id="rId3" Type="http://schemas.openxmlformats.org/officeDocument/2006/relationships/image" Target="../media/image7.png"/><Relationship Id="rId7" Type="http://schemas.openxmlformats.org/officeDocument/2006/relationships/image" Target="../media/image54.png"/><Relationship Id="rId12" Type="http://schemas.openxmlformats.org/officeDocument/2006/relationships/image" Target="../media/image5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11" Type="http://schemas.openxmlformats.org/officeDocument/2006/relationships/image" Target="../media/image40.png"/><Relationship Id="rId5" Type="http://schemas.openxmlformats.org/officeDocument/2006/relationships/image" Target="../media/image52.png"/><Relationship Id="rId10" Type="http://schemas.openxmlformats.org/officeDocument/2006/relationships/image" Target="../media/image57.png"/><Relationship Id="rId4" Type="http://schemas.openxmlformats.org/officeDocument/2006/relationships/image" Target="../media/image20.png"/><Relationship Id="rId9" Type="http://schemas.openxmlformats.org/officeDocument/2006/relationships/image" Target="../media/image5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gif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41.png"/><Relationship Id="rId7" Type="http://schemas.openxmlformats.org/officeDocument/2006/relationships/image" Target="../media/image6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13" Type="http://schemas.openxmlformats.org/officeDocument/2006/relationships/image" Target="../media/image72.tif"/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12" Type="http://schemas.openxmlformats.org/officeDocument/2006/relationships/image" Target="../media/image7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70.png"/><Relationship Id="rId5" Type="http://schemas.openxmlformats.org/officeDocument/2006/relationships/image" Target="../media/image65.png"/><Relationship Id="rId10" Type="http://schemas.openxmlformats.org/officeDocument/2006/relationships/image" Target="../media/image51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Relationship Id="rId14" Type="http://schemas.openxmlformats.org/officeDocument/2006/relationships/image" Target="../media/image7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4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5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6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77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78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clova.ai/voice/" TargetMode="External"/><Relationship Id="rId3" Type="http://schemas.openxmlformats.org/officeDocument/2006/relationships/hyperlink" Target="https://m.post.naver.com/viewer/postView.nhn?volumeNo=16947148&amp;memberNo=25324157" TargetMode="External"/><Relationship Id="rId7" Type="http://schemas.openxmlformats.org/officeDocument/2006/relationships/hyperlink" Target="https://ttsdemo.com/" TargetMode="External"/><Relationship Id="rId2" Type="http://schemas.openxmlformats.org/officeDocument/2006/relationships/hyperlink" Target="https://www.kgnews.co.k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yangdongchao/Text-to-sound-Synthesis/" TargetMode="External"/><Relationship Id="rId5" Type="http://schemas.openxmlformats.org/officeDocument/2006/relationships/hyperlink" Target="https://news.nate.com/view/20230305n11512?mid=n0105" TargetMode="External"/><Relationship Id="rId4" Type="http://schemas.openxmlformats.org/officeDocument/2006/relationships/hyperlink" Target="https://m.thisisgame.com/webzine/news/nboard/5/?page=11&amp;n=132662" TargetMode="External"/><Relationship Id="rId9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13" Type="http://schemas.openxmlformats.org/officeDocument/2006/relationships/image" Target="../media/image20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8.png"/><Relationship Id="rId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tif"/><Relationship Id="rId4" Type="http://schemas.openxmlformats.org/officeDocument/2006/relationships/image" Target="../media/image32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10" Type="http://schemas.openxmlformats.org/officeDocument/2006/relationships/image" Target="../media/image45.sv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94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08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sp>
            <p:nvSpPr>
              <p:cNvPr id="95" name="사각형: 둥근 한쪽 모서리 7"/>
              <p:cNvSpPr/>
              <p:nvPr/>
            </p:nvSpPr>
            <p:spPr>
              <a:xfrm flipH="1">
                <a:off x="0" y="4763"/>
                <a:ext cx="11806240" cy="5476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473" y="0"/>
                    </a:lnTo>
                    <a:cubicBezTo>
                      <a:pt x="21543" y="0"/>
                      <a:pt x="21600" y="1229"/>
                      <a:pt x="21600" y="2745"/>
                    </a:cubicBez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1600">
                    <a:solidFill>
                      <a:srgbClr val="44546A"/>
                    </a:solidFill>
                  </a:defRPr>
                </a:pPr>
                <a:endParaRPr/>
              </a:p>
            </p:txBody>
          </p:sp>
          <p:grpSp>
            <p:nvGrpSpPr>
              <p:cNvPr id="107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98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96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97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99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0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106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101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02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03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04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05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119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111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109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110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114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112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113" name="1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1 page</a:t>
                  </a:r>
                </a:p>
              </p:txBody>
            </p:sp>
          </p:grpSp>
          <p:grpSp>
            <p:nvGrpSpPr>
              <p:cNvPr id="117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115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16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118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120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sp>
        <p:nvSpPr>
          <p:cNvPr id="122" name="TextBox 47"/>
          <p:cNvSpPr txBox="1"/>
          <p:nvPr/>
        </p:nvSpPr>
        <p:spPr>
          <a:xfrm>
            <a:off x="3094481" y="3143211"/>
            <a:ext cx="6003037" cy="23426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indent="182562" algn="ctr">
              <a:defRPr sz="4200" b="1" u="sng">
                <a:solidFill>
                  <a:srgbClr val="595959"/>
                </a:solidFill>
              </a:defRPr>
            </a:pPr>
            <a:r>
              <a:rPr dirty="0" err="1"/>
              <a:t>ChatSound</a:t>
            </a:r>
            <a:endParaRPr dirty="0"/>
          </a:p>
          <a:p>
            <a:pPr algn="ctr"/>
            <a:endParaRPr dirty="0"/>
          </a:p>
          <a:p>
            <a:pPr algn="ctr"/>
            <a:r>
              <a:rPr dirty="0"/>
              <a:t>Implement using by </a:t>
            </a:r>
            <a:r>
              <a:rPr dirty="0" err="1"/>
              <a:t>Diffsound</a:t>
            </a:r>
            <a:endParaRPr dirty="0"/>
          </a:p>
          <a:p>
            <a:pPr algn="ctr"/>
            <a:r>
              <a:rPr dirty="0"/>
              <a:t>: Discrete Diffusion Model for Text-to-sound Generation</a:t>
            </a:r>
          </a:p>
          <a:p>
            <a:pPr indent="182562" algn="ctr">
              <a:defRPr sz="3200" i="1">
                <a:solidFill>
                  <a:srgbClr val="595959"/>
                </a:solidFill>
              </a:defRPr>
            </a:pPr>
            <a:endParaRPr dirty="0"/>
          </a:p>
          <a:p>
            <a:pPr indent="182562" algn="ctr">
              <a:defRPr b="1">
                <a:solidFill>
                  <a:srgbClr val="595959"/>
                </a:solidFill>
              </a:defRPr>
            </a:pPr>
            <a:r>
              <a:rPr dirty="0"/>
              <a:t>2조 - </a:t>
            </a:r>
            <a:r>
              <a:rPr dirty="0" err="1"/>
              <a:t>진인사대천명</a:t>
            </a:r>
            <a:r>
              <a:rPr dirty="0"/>
              <a:t>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4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485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501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488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486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  <a:latin typeface="Tmon몬소리 Black"/>
                      <a:ea typeface="Tmon몬소리 Black"/>
                      <a:cs typeface="Tmon몬소리 Black"/>
                      <a:sym typeface="Tmon몬소리 Black"/>
                    </a:defRPr>
                  </a:pPr>
                  <a:endParaRPr/>
                </a:p>
              </p:txBody>
            </p:sp>
            <p:sp>
              <p:nvSpPr>
                <p:cNvPr id="487" name="개발 내용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  <a:latin typeface="Tmon몬소리 Black"/>
                      <a:ea typeface="Tmon몬소리 Black"/>
                      <a:cs typeface="Tmon몬소리 Black"/>
                      <a:sym typeface="Tmon몬소리 Black"/>
                    </a:defRPr>
                  </a:lvl1pPr>
                </a:lstStyle>
                <a:p>
                  <a:r>
                    <a:t>개발 내용</a:t>
                  </a:r>
                </a:p>
              </p:txBody>
            </p:sp>
          </p:grpSp>
          <p:grpSp>
            <p:nvGrpSpPr>
              <p:cNvPr id="500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491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489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90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492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93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499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494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95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96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97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98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512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504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502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503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507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505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506" name="11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dirty="0"/>
                    <a:t>1</a:t>
                  </a:r>
                  <a:r>
                    <a:rPr lang="en-US" dirty="0"/>
                    <a:t>0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510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508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09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511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513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 dirty="0"/>
            </a:p>
          </p:txBody>
        </p:sp>
      </p:grpSp>
      <p:pic>
        <p:nvPicPr>
          <p:cNvPr id="517" name="custom_coding_programming_development_icon_192470.png" descr="custom_coding_programming_development_icon_19247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199" y="268784"/>
            <a:ext cx="579566" cy="57956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0CEB99-C5EA-9FF9-BAB5-17D5A65D4356}"/>
              </a:ext>
            </a:extLst>
          </p:cNvPr>
          <p:cNvSpPr txBox="1"/>
          <p:nvPr/>
        </p:nvSpPr>
        <p:spPr>
          <a:xfrm>
            <a:off x="868679" y="1521637"/>
            <a:ext cx="10980421" cy="19375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  <a:defRPr b="1">
                <a:solidFill>
                  <a:srgbClr val="595959"/>
                </a:solidFill>
              </a:defRPr>
            </a:pPr>
            <a:r>
              <a:rPr lang="en-US" altLang="ko-KR" dirty="0"/>
              <a:t>Machine Translation</a:t>
            </a:r>
          </a:p>
          <a:p>
            <a:pPr marL="285750" indent="-285750">
              <a:lnSpc>
                <a:spcPct val="150000"/>
              </a:lnSpc>
              <a:buFontTx/>
              <a:buChar char="-"/>
              <a:defRPr b="1">
                <a:solidFill>
                  <a:srgbClr val="595959"/>
                </a:solidFill>
              </a:defRPr>
            </a:pPr>
            <a:r>
              <a:rPr lang="en-US" altLang="ko-KR" sz="1600" dirty="0"/>
              <a:t>Multilingual Text</a:t>
            </a:r>
            <a:r>
              <a:rPr lang="ko-KR" altLang="en-US" sz="1600" dirty="0"/>
              <a:t>에 대해서도 </a:t>
            </a:r>
            <a:r>
              <a:rPr lang="en-US" altLang="ko-KR" sz="1600" dirty="0"/>
              <a:t>Text-to-Sound </a:t>
            </a:r>
            <a:r>
              <a:rPr lang="ko-KR" altLang="en-US" sz="1600" dirty="0"/>
              <a:t>모델이 동작하도록 </a:t>
            </a:r>
            <a:r>
              <a:rPr lang="en-US" altLang="ko-KR" sz="1600" dirty="0"/>
              <a:t>Hugging Face</a:t>
            </a:r>
            <a:r>
              <a:rPr lang="ko-KR" altLang="en-US" sz="1600" dirty="0"/>
              <a:t>에 공개된 </a:t>
            </a:r>
            <a:r>
              <a:rPr lang="en-US" altLang="ko-KR" sz="1600" dirty="0"/>
              <a:t>Transformer </a:t>
            </a:r>
            <a:r>
              <a:rPr lang="ko-KR" altLang="en-US" sz="1600" dirty="0"/>
              <a:t>기반의 언어 번역 모델을 사용하였다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  <a:defRPr b="1">
                <a:solidFill>
                  <a:srgbClr val="595959"/>
                </a:solidFill>
              </a:defRPr>
            </a:pPr>
            <a:r>
              <a:rPr lang="ko-KR" altLang="en-US" sz="1600" dirty="0"/>
              <a:t>사용된 언어 번역 모델은 대부분 </a:t>
            </a:r>
            <a:r>
              <a:rPr lang="en-US" altLang="ko-KR" sz="1600" dirty="0"/>
              <a:t>BLUE </a:t>
            </a:r>
            <a:r>
              <a:rPr lang="ko-KR" altLang="en-US" sz="1600" dirty="0"/>
              <a:t>스코어 기준 </a:t>
            </a:r>
            <a:r>
              <a:rPr lang="en-US" altLang="ko-KR" sz="1600" dirty="0"/>
              <a:t>40</a:t>
            </a:r>
            <a:r>
              <a:rPr lang="ko-KR" altLang="en-US" sz="1600" dirty="0"/>
              <a:t>점 이상이며</a:t>
            </a:r>
            <a:r>
              <a:rPr lang="en-US" altLang="ko-KR" sz="1600" dirty="0"/>
              <a:t>, </a:t>
            </a:r>
            <a:r>
              <a:rPr lang="ko-KR" altLang="en-US" sz="1600" dirty="0"/>
              <a:t>보통 </a:t>
            </a:r>
            <a:r>
              <a:rPr lang="en-US" altLang="ko-KR" sz="1600" dirty="0"/>
              <a:t>BLUE </a:t>
            </a:r>
            <a:r>
              <a:rPr lang="ko-KR" altLang="en-US" sz="1600" dirty="0"/>
              <a:t>스코어가 </a:t>
            </a:r>
            <a:r>
              <a:rPr lang="en-US" altLang="ko-KR" sz="1600" dirty="0"/>
              <a:t>40</a:t>
            </a:r>
            <a:r>
              <a:rPr lang="ko-KR" altLang="en-US" sz="1600" dirty="0"/>
              <a:t>점 이상일 경우 인간 수준에 근접한 품질을 가지고 있다고 평가된다</a:t>
            </a:r>
            <a:r>
              <a:rPr lang="en-US" altLang="ko-KR" sz="1600" dirty="0"/>
              <a:t>.</a:t>
            </a:r>
          </a:p>
        </p:txBody>
      </p:sp>
      <p:pic>
        <p:nvPicPr>
          <p:cNvPr id="1026" name="Picture 2" descr="Brand assets - Hugging Face">
            <a:extLst>
              <a:ext uri="{FF2B5EF4-FFF2-40B4-BE49-F238E27FC236}">
                <a16:creationId xmlns:a16="http://schemas.microsoft.com/office/drawing/2014/main" id="{E4101630-19D7-1D69-96A0-85A92A2C9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200" y="4153802"/>
            <a:ext cx="5687757" cy="1512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그룹화">
            <a:extLst>
              <a:ext uri="{FF2B5EF4-FFF2-40B4-BE49-F238E27FC236}">
                <a16:creationId xmlns:a16="http://schemas.microsoft.com/office/drawing/2014/main" id="{331BDF96-4A62-3EEE-B96F-60CD59C2D4C2}"/>
              </a:ext>
            </a:extLst>
          </p:cNvPr>
          <p:cNvGrpSpPr/>
          <p:nvPr/>
        </p:nvGrpSpPr>
        <p:grpSpPr>
          <a:xfrm>
            <a:off x="8053978" y="3562349"/>
            <a:ext cx="1500808" cy="2718689"/>
            <a:chOff x="0" y="0"/>
            <a:chExt cx="1500807" cy="2718687"/>
          </a:xfrm>
        </p:grpSpPr>
        <p:sp>
          <p:nvSpPr>
            <p:cNvPr id="6" name="사각형: 둥근 모서리 9">
              <a:extLst>
                <a:ext uri="{FF2B5EF4-FFF2-40B4-BE49-F238E27FC236}">
                  <a16:creationId xmlns:a16="http://schemas.microsoft.com/office/drawing/2014/main" id="{764A88DD-AB3B-FE92-910C-79E9CD016C64}"/>
                </a:ext>
              </a:extLst>
            </p:cNvPr>
            <p:cNvSpPr/>
            <p:nvPr/>
          </p:nvSpPr>
          <p:spPr>
            <a:xfrm>
              <a:off x="0" y="0"/>
              <a:ext cx="1500808" cy="589120"/>
            </a:xfrm>
            <a:prstGeom prst="roundRect">
              <a:avLst>
                <a:gd name="adj" fmla="val 23857"/>
              </a:avLst>
            </a:prstGeom>
            <a:solidFill>
              <a:srgbClr val="333F5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rPr dirty="0"/>
                <a:t>Ko-En</a:t>
              </a:r>
            </a:p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rPr dirty="0"/>
                <a:t>Machine Translation</a:t>
              </a:r>
            </a:p>
          </p:txBody>
        </p:sp>
        <p:sp>
          <p:nvSpPr>
            <p:cNvPr id="7" name="사각형: 둥근 모서리 9">
              <a:extLst>
                <a:ext uri="{FF2B5EF4-FFF2-40B4-BE49-F238E27FC236}">
                  <a16:creationId xmlns:a16="http://schemas.microsoft.com/office/drawing/2014/main" id="{676A437A-63FA-8B78-05B6-1CBDB1C56FAF}"/>
                </a:ext>
              </a:extLst>
            </p:cNvPr>
            <p:cNvSpPr/>
            <p:nvPr/>
          </p:nvSpPr>
          <p:spPr>
            <a:xfrm>
              <a:off x="0" y="709341"/>
              <a:ext cx="1500808" cy="589120"/>
            </a:xfrm>
            <a:prstGeom prst="roundRect">
              <a:avLst>
                <a:gd name="adj" fmla="val 23857"/>
              </a:avLst>
            </a:prstGeom>
            <a:solidFill>
              <a:srgbClr val="333F5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t>Ja-En</a:t>
              </a:r>
            </a:p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t>Machine Translation</a:t>
              </a:r>
            </a:p>
          </p:txBody>
        </p:sp>
        <p:sp>
          <p:nvSpPr>
            <p:cNvPr id="8" name="사각형: 둥근 모서리 9">
              <a:extLst>
                <a:ext uri="{FF2B5EF4-FFF2-40B4-BE49-F238E27FC236}">
                  <a16:creationId xmlns:a16="http://schemas.microsoft.com/office/drawing/2014/main" id="{FF827F6E-978B-A302-A33B-4688DCD74F01}"/>
                </a:ext>
              </a:extLst>
            </p:cNvPr>
            <p:cNvSpPr/>
            <p:nvPr/>
          </p:nvSpPr>
          <p:spPr>
            <a:xfrm>
              <a:off x="0" y="1419454"/>
              <a:ext cx="1500808" cy="589121"/>
            </a:xfrm>
            <a:prstGeom prst="roundRect">
              <a:avLst>
                <a:gd name="adj" fmla="val 23857"/>
              </a:avLst>
            </a:prstGeom>
            <a:solidFill>
              <a:srgbClr val="333F5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rPr dirty="0"/>
                <a:t>Fr-En</a:t>
              </a:r>
            </a:p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rPr dirty="0"/>
                <a:t>Machine Translation</a:t>
              </a:r>
            </a:p>
          </p:txBody>
        </p:sp>
        <p:sp>
          <p:nvSpPr>
            <p:cNvPr id="9" name="사각형: 둥근 모서리 9">
              <a:extLst>
                <a:ext uri="{FF2B5EF4-FFF2-40B4-BE49-F238E27FC236}">
                  <a16:creationId xmlns:a16="http://schemas.microsoft.com/office/drawing/2014/main" id="{C341BCF3-AFAD-E5EB-C6F2-A471B4321479}"/>
                </a:ext>
              </a:extLst>
            </p:cNvPr>
            <p:cNvSpPr/>
            <p:nvPr/>
          </p:nvSpPr>
          <p:spPr>
            <a:xfrm>
              <a:off x="0" y="2129568"/>
              <a:ext cx="1500808" cy="589120"/>
            </a:xfrm>
            <a:prstGeom prst="roundRect">
              <a:avLst>
                <a:gd name="adj" fmla="val 23857"/>
              </a:avLst>
            </a:prstGeom>
            <a:solidFill>
              <a:srgbClr val="333F5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t>De-En</a:t>
              </a:r>
            </a:p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t>Machine Translation</a:t>
              </a:r>
            </a:p>
          </p:txBody>
        </p:sp>
      </p:grp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BEAFA87E-0420-1F1E-9CC3-E7E60869A9B3}"/>
              </a:ext>
            </a:extLst>
          </p:cNvPr>
          <p:cNvCxnSpPr>
            <a:endCxn id="6" idx="1"/>
          </p:cNvCxnSpPr>
          <p:nvPr/>
        </p:nvCxnSpPr>
        <p:spPr>
          <a:xfrm rot="5400000" flipH="1" flipV="1">
            <a:off x="7023669" y="3898474"/>
            <a:ext cx="1071873" cy="988745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4A1AADD4-6D5E-51EB-6E3B-77525956A92B}"/>
              </a:ext>
            </a:extLst>
          </p:cNvPr>
          <p:cNvCxnSpPr>
            <a:endCxn id="7" idx="1"/>
          </p:cNvCxnSpPr>
          <p:nvPr/>
        </p:nvCxnSpPr>
        <p:spPr>
          <a:xfrm flipV="1">
            <a:off x="7065233" y="4566251"/>
            <a:ext cx="988745" cy="362531"/>
          </a:xfrm>
          <a:prstGeom prst="bentConnector3">
            <a:avLst>
              <a:gd name="adj1" fmla="val -281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C9B8922A-D41D-3453-311E-8591237D8EA1}"/>
              </a:ext>
            </a:extLst>
          </p:cNvPr>
          <p:cNvCxnSpPr>
            <a:endCxn id="8" idx="1"/>
          </p:cNvCxnSpPr>
          <p:nvPr/>
        </p:nvCxnSpPr>
        <p:spPr>
          <a:xfrm>
            <a:off x="7065233" y="4913832"/>
            <a:ext cx="988745" cy="362533"/>
          </a:xfrm>
          <a:prstGeom prst="bentConnector3">
            <a:avLst>
              <a:gd name="adj1" fmla="val -281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F31F7C5-876D-7FF9-0FBF-C7FEBCA1E7A7}"/>
              </a:ext>
            </a:extLst>
          </p:cNvPr>
          <p:cNvCxnSpPr>
            <a:cxnSpLocks/>
            <a:stCxn id="1026" idx="3"/>
            <a:endCxn id="9" idx="1"/>
          </p:cNvCxnSpPr>
          <p:nvPr/>
        </p:nvCxnSpPr>
        <p:spPr>
          <a:xfrm>
            <a:off x="6751957" y="4909948"/>
            <a:ext cx="1302021" cy="1076531"/>
          </a:xfrm>
          <a:prstGeom prst="bentConnector3">
            <a:avLst>
              <a:gd name="adj1" fmla="val 24772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116A85B-F354-E24F-D3A1-C2B268FE75DB}"/>
              </a:ext>
            </a:extLst>
          </p:cNvPr>
          <p:cNvSpPr txBox="1"/>
          <p:nvPr/>
        </p:nvSpPr>
        <p:spPr>
          <a:xfrm>
            <a:off x="9914080" y="3718409"/>
            <a:ext cx="1258904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ea typeface="+mj-ea"/>
                <a:cs typeface="+mj-cs"/>
                <a:sym typeface="맑은 고딕"/>
              </a:rPr>
              <a:t>BLUE : </a:t>
            </a:r>
            <a:r>
              <a:rPr lang="en-US" altLang="ko-KR" i="0" dirty="0">
                <a:solidFill>
                  <a:schemeClr val="tx1"/>
                </a:solidFill>
                <a:effectLst/>
              </a:rPr>
              <a:t>41.3</a:t>
            </a:r>
            <a:endParaRPr kumimoji="0" lang="ko-KR" altLang="en-US" sz="18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ea typeface="+mj-ea"/>
              <a:cs typeface="+mj-cs"/>
              <a:sym typeface="맑은 고딕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ACEB90-8B9C-1057-C5DB-96E04DAA3F97}"/>
              </a:ext>
            </a:extLst>
          </p:cNvPr>
          <p:cNvSpPr txBox="1"/>
          <p:nvPr/>
        </p:nvSpPr>
        <p:spPr>
          <a:xfrm>
            <a:off x="9914080" y="4427751"/>
            <a:ext cx="1258904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ea typeface="+mj-ea"/>
                <a:cs typeface="+mj-cs"/>
                <a:sym typeface="맑은 고딕"/>
              </a:rPr>
              <a:t>BLUE : </a:t>
            </a:r>
            <a:r>
              <a:rPr lang="en-US" altLang="ko-KR" i="0" dirty="0">
                <a:solidFill>
                  <a:schemeClr val="tx1"/>
                </a:solidFill>
                <a:effectLst/>
              </a:rPr>
              <a:t>41.7</a:t>
            </a:r>
            <a:endParaRPr kumimoji="0" lang="ko-KR" altLang="en-US" sz="18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ea typeface="+mj-ea"/>
              <a:cs typeface="+mj-cs"/>
              <a:sym typeface="맑은 고딕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486E92-9112-69BA-8EE8-F0DA154EE4FC}"/>
              </a:ext>
            </a:extLst>
          </p:cNvPr>
          <p:cNvSpPr txBox="1"/>
          <p:nvPr/>
        </p:nvSpPr>
        <p:spPr>
          <a:xfrm>
            <a:off x="9914080" y="5137864"/>
            <a:ext cx="1258904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ea typeface="+mj-ea"/>
                <a:cs typeface="+mj-cs"/>
                <a:sym typeface="맑은 고딕"/>
              </a:rPr>
              <a:t>BLUE : </a:t>
            </a:r>
            <a:r>
              <a:rPr lang="en-US" altLang="ko-KR" b="0" i="0" dirty="0">
                <a:solidFill>
                  <a:schemeClr val="tx1"/>
                </a:solidFill>
                <a:effectLst/>
                <a:latin typeface="Source Sans Pro" panose="020B0503030403020204" pitchFamily="34" charset="0"/>
              </a:rPr>
              <a:t>57.5</a:t>
            </a:r>
            <a:endParaRPr kumimoji="0" lang="ko-KR" altLang="en-US" sz="18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ea typeface="+mj-ea"/>
              <a:cs typeface="+mj-cs"/>
              <a:sym typeface="맑은 고딕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B30A65-E983-C900-1A7F-3BD60158C084}"/>
              </a:ext>
            </a:extLst>
          </p:cNvPr>
          <p:cNvSpPr txBox="1"/>
          <p:nvPr/>
        </p:nvSpPr>
        <p:spPr>
          <a:xfrm>
            <a:off x="9914080" y="5847977"/>
            <a:ext cx="1258904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ea typeface="+mj-ea"/>
                <a:cs typeface="+mj-cs"/>
                <a:sym typeface="맑은 고딕"/>
              </a:rPr>
              <a:t>BLUE : </a:t>
            </a:r>
            <a:r>
              <a:rPr lang="en-US" altLang="ko-KR" i="0" dirty="0">
                <a:solidFill>
                  <a:schemeClr val="tx1"/>
                </a:solidFill>
                <a:effectLst/>
              </a:rPr>
              <a:t>55.4</a:t>
            </a:r>
            <a:endParaRPr kumimoji="0" lang="ko-KR" altLang="en-US" sz="18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ea typeface="+mj-ea"/>
              <a:cs typeface="+mj-cs"/>
              <a:sym typeface="맑은 고딕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450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466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453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451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  <a:latin typeface="Tmon몬소리 Black"/>
                      <a:ea typeface="Tmon몬소리 Black"/>
                      <a:cs typeface="Tmon몬소리 Black"/>
                      <a:sym typeface="Tmon몬소리 Black"/>
                    </a:defRPr>
                  </a:pPr>
                  <a:endParaRPr/>
                </a:p>
              </p:txBody>
            </p:sp>
            <p:sp>
              <p:nvSpPr>
                <p:cNvPr id="452" name="개발 내용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  <a:latin typeface="Tmon몬소리 Black"/>
                      <a:ea typeface="Tmon몬소리 Black"/>
                      <a:cs typeface="Tmon몬소리 Black"/>
                      <a:sym typeface="Tmon몬소리 Black"/>
                    </a:defRPr>
                  </a:lvl1pPr>
                </a:lstStyle>
                <a:p>
                  <a:r>
                    <a:t>개발 내용</a:t>
                  </a:r>
                </a:p>
              </p:txBody>
            </p:sp>
          </p:grpSp>
          <p:grpSp>
            <p:nvGrpSpPr>
              <p:cNvPr id="465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456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454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55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457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58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464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459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60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61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62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63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477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469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467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468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472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470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471" name="10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dirty="0"/>
                    <a:t>1</a:t>
                  </a:r>
                  <a:r>
                    <a:rPr lang="en-US" dirty="0"/>
                    <a:t>1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475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473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74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476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478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pic>
        <p:nvPicPr>
          <p:cNvPr id="480" name="image24.png" descr="image2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934" y="3260589"/>
            <a:ext cx="4657943" cy="3406248"/>
          </a:xfrm>
          <a:prstGeom prst="rect">
            <a:avLst/>
          </a:prstGeom>
          <a:ln w="12700">
            <a:miter lim="400000"/>
          </a:ln>
        </p:spPr>
      </p:pic>
      <p:pic>
        <p:nvPicPr>
          <p:cNvPr id="481" name="스크린샷 2023-06-15 오후 8.18.17.png" descr="스크린샷 2023-06-15 오후 8.18.17.png"/>
          <p:cNvPicPr>
            <a:picLocks noChangeAspect="1"/>
          </p:cNvPicPr>
          <p:nvPr/>
        </p:nvPicPr>
        <p:blipFill rotWithShape="1">
          <a:blip r:embed="rId3"/>
          <a:srcRect b="62198"/>
          <a:stretch/>
        </p:blipFill>
        <p:spPr>
          <a:xfrm>
            <a:off x="1245689" y="3168250"/>
            <a:ext cx="4257019" cy="1430175"/>
          </a:xfrm>
          <a:prstGeom prst="rect">
            <a:avLst/>
          </a:prstGeom>
          <a:ln w="12700">
            <a:miter lim="400000"/>
          </a:ln>
        </p:spPr>
      </p:pic>
      <p:pic>
        <p:nvPicPr>
          <p:cNvPr id="483" name="custom_coding_programming_development_icon_192470.png" descr="custom_coding_programming_development_icon_19247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415" y="268784"/>
            <a:ext cx="579566" cy="579566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4220D4-7D4C-B476-AFCF-0EBEE8764319}"/>
              </a:ext>
            </a:extLst>
          </p:cNvPr>
          <p:cNvSpPr txBox="1"/>
          <p:nvPr/>
        </p:nvSpPr>
        <p:spPr>
          <a:xfrm>
            <a:off x="868679" y="1535881"/>
            <a:ext cx="11213830" cy="15681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  <a:defRPr b="1">
                <a:solidFill>
                  <a:srgbClr val="595959"/>
                </a:solidFill>
              </a:defRPr>
            </a:pPr>
            <a:r>
              <a:rPr lang="en-US" altLang="ko-KR" dirty="0"/>
              <a:t>Text-to-Sound </a:t>
            </a:r>
          </a:p>
          <a:p>
            <a:pPr marL="285750" indent="-285750">
              <a:lnSpc>
                <a:spcPct val="150000"/>
              </a:lnSpc>
              <a:buFontTx/>
              <a:buChar char="-"/>
              <a:defRPr b="1">
                <a:solidFill>
                  <a:srgbClr val="595959"/>
                </a:solidFill>
              </a:defRPr>
            </a:pPr>
            <a:r>
              <a:rPr lang="ko-KR" altLang="en-US" sz="1600" dirty="0"/>
              <a:t>텍스트를 입력으로 받아 사운드를 생성하는 </a:t>
            </a:r>
            <a:r>
              <a:rPr lang="en-US" altLang="ko-KR" sz="1600" dirty="0" err="1"/>
              <a:t>Diffsound</a:t>
            </a:r>
            <a:r>
              <a:rPr lang="en-US" altLang="ko-KR" sz="1600" dirty="0"/>
              <a:t> </a:t>
            </a:r>
            <a:r>
              <a:rPr lang="ko-KR" altLang="en-US" sz="1600" dirty="0"/>
              <a:t>모델을 사용하여 사용자가 입력한 </a:t>
            </a:r>
            <a:r>
              <a:rPr lang="en-US" altLang="ko-KR" sz="1600" dirty="0"/>
              <a:t>Text</a:t>
            </a:r>
            <a:r>
              <a:rPr lang="ko-KR" altLang="en-US" sz="1600" dirty="0"/>
              <a:t>를 </a:t>
            </a:r>
            <a:r>
              <a:rPr lang="en-US" altLang="ko-KR" sz="1600" dirty="0"/>
              <a:t>Sound</a:t>
            </a:r>
            <a:r>
              <a:rPr lang="ko-KR" altLang="en-US" sz="1600" dirty="0"/>
              <a:t>로 변환하였다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  <a:defRPr b="1">
                <a:solidFill>
                  <a:srgbClr val="595959"/>
                </a:solidFill>
              </a:defRPr>
            </a:pPr>
            <a:r>
              <a:rPr lang="ko-KR" altLang="en-US" sz="1600" dirty="0"/>
              <a:t>논문의 저자가 공개한 </a:t>
            </a:r>
            <a:r>
              <a:rPr lang="en-US" altLang="ko-KR" sz="1600" dirty="0"/>
              <a:t>Opensource </a:t>
            </a:r>
            <a:r>
              <a:rPr lang="ko-KR" altLang="en-US" sz="1600" dirty="0"/>
              <a:t>코드를 활용하여 </a:t>
            </a:r>
            <a:r>
              <a:rPr lang="en-US" altLang="ko-KR" sz="1600" dirty="0" err="1"/>
              <a:t>ChatSound</a:t>
            </a:r>
            <a:r>
              <a:rPr lang="en-US" altLang="ko-KR" sz="1600" dirty="0"/>
              <a:t> </a:t>
            </a:r>
            <a:r>
              <a:rPr lang="ko-KR" altLang="en-US" sz="1600" dirty="0"/>
              <a:t>서비스의 </a:t>
            </a:r>
            <a:r>
              <a:rPr lang="en-US" altLang="ko-KR" sz="1600" dirty="0"/>
              <a:t>Sound</a:t>
            </a:r>
            <a:r>
              <a:rPr lang="ko-KR" altLang="en-US" sz="1600" dirty="0"/>
              <a:t>를 생성하였다</a:t>
            </a:r>
            <a:r>
              <a:rPr lang="en-US" altLang="ko-KR" sz="1600" dirty="0"/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2664A0F-977C-7868-86EF-634EADB37B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4328" y="4585613"/>
            <a:ext cx="4559740" cy="208122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8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519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535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522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520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521" name="개발 내용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개발 내용</a:t>
                  </a:r>
                </a:p>
              </p:txBody>
            </p:sp>
          </p:grpSp>
          <p:grpSp>
            <p:nvGrpSpPr>
              <p:cNvPr id="534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525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523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524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526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27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533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528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529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530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531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532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546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538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536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537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541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539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540" name="12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12 page</a:t>
                  </a:r>
                </a:p>
              </p:txBody>
            </p:sp>
          </p:grpSp>
          <p:grpSp>
            <p:nvGrpSpPr>
              <p:cNvPr id="544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542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43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545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547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 dirty="0"/>
            </a:p>
          </p:txBody>
        </p:sp>
      </p:grpSp>
      <p:sp>
        <p:nvSpPr>
          <p:cNvPr id="551" name="사각형: 둥근 모서리 9"/>
          <p:cNvSpPr/>
          <p:nvPr/>
        </p:nvSpPr>
        <p:spPr>
          <a:xfrm>
            <a:off x="4034120" y="2391626"/>
            <a:ext cx="1461551" cy="866473"/>
          </a:xfrm>
          <a:prstGeom prst="roundRect">
            <a:avLst>
              <a:gd name="adj" fmla="val 16667"/>
            </a:avLst>
          </a:prstGeom>
          <a:solidFill>
            <a:srgbClr val="F8CBAD"/>
          </a:solidFill>
          <a:ln w="12700">
            <a:solidFill>
              <a:srgbClr val="F4B183"/>
            </a:solidFill>
            <a:miter/>
          </a:ln>
        </p:spPr>
        <p:txBody>
          <a:bodyPr lIns="0" tIns="0" rIns="0" bIns="0" anchor="ctr"/>
          <a:lstStyle/>
          <a:p>
            <a:pPr algn="ctr">
              <a:defRPr sz="1700"/>
            </a:pPr>
            <a:r>
              <a:rPr lang="en-US" altLang="ko-KR" sz="1600" b="1" dirty="0"/>
              <a:t>Text </a:t>
            </a:r>
          </a:p>
          <a:p>
            <a:pPr algn="ctr">
              <a:defRPr sz="1700"/>
            </a:pPr>
            <a:r>
              <a:rPr lang="en-US" altLang="ko-KR" sz="1600" b="1" dirty="0"/>
              <a:t>Encoder</a:t>
            </a:r>
          </a:p>
        </p:txBody>
      </p:sp>
      <p:sp>
        <p:nvSpPr>
          <p:cNvPr id="552" name="TextBox 10"/>
          <p:cNvSpPr txBox="1"/>
          <p:nvPr/>
        </p:nvSpPr>
        <p:spPr>
          <a:xfrm>
            <a:off x="4800210" y="2223132"/>
            <a:ext cx="902209" cy="353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700"/>
            </a:pPr>
            <a:endParaRPr dirty="0"/>
          </a:p>
        </p:txBody>
      </p:sp>
      <p:grpSp>
        <p:nvGrpSpPr>
          <p:cNvPr id="558" name="그룹 44"/>
          <p:cNvGrpSpPr/>
          <p:nvPr/>
        </p:nvGrpSpPr>
        <p:grpSpPr>
          <a:xfrm>
            <a:off x="6186488" y="2498545"/>
            <a:ext cx="693263" cy="646330"/>
            <a:chOff x="0" y="0"/>
            <a:chExt cx="693262" cy="646329"/>
          </a:xfrm>
        </p:grpSpPr>
        <p:sp>
          <p:nvSpPr>
            <p:cNvPr id="554" name="직사각형 24"/>
            <p:cNvSpPr/>
            <p:nvPr/>
          </p:nvSpPr>
          <p:spPr>
            <a:xfrm>
              <a:off x="-1" y="-1"/>
              <a:ext cx="176785" cy="646331"/>
            </a:xfrm>
            <a:prstGeom prst="rect">
              <a:avLst/>
            </a:prstGeom>
            <a:solidFill>
              <a:srgbClr val="C5E0B4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5" name="직사각형 25"/>
            <p:cNvSpPr/>
            <p:nvPr/>
          </p:nvSpPr>
          <p:spPr>
            <a:xfrm>
              <a:off x="176784" y="-1"/>
              <a:ext cx="176785" cy="646331"/>
            </a:xfrm>
            <a:prstGeom prst="rect">
              <a:avLst/>
            </a:prstGeom>
            <a:solidFill>
              <a:srgbClr val="C5E0B4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6" name="직사각형 26"/>
            <p:cNvSpPr/>
            <p:nvPr/>
          </p:nvSpPr>
          <p:spPr>
            <a:xfrm>
              <a:off x="346630" y="-1"/>
              <a:ext cx="176785" cy="646331"/>
            </a:xfrm>
            <a:prstGeom prst="rect">
              <a:avLst/>
            </a:prstGeom>
            <a:solidFill>
              <a:srgbClr val="C5E0B4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7" name="직사각형 27"/>
            <p:cNvSpPr/>
            <p:nvPr/>
          </p:nvSpPr>
          <p:spPr>
            <a:xfrm>
              <a:off x="516478" y="-1"/>
              <a:ext cx="176785" cy="646331"/>
            </a:xfrm>
            <a:prstGeom prst="rect">
              <a:avLst/>
            </a:prstGeom>
            <a:solidFill>
              <a:srgbClr val="C5E0B4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59" name="TextBox 28"/>
          <p:cNvSpPr txBox="1"/>
          <p:nvPr/>
        </p:nvSpPr>
        <p:spPr>
          <a:xfrm>
            <a:off x="5730558" y="3177218"/>
            <a:ext cx="1633729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/>
            <a:r>
              <a:rPr sz="1600" dirty="0"/>
              <a:t>Text feature</a:t>
            </a:r>
            <a:endParaRPr sz="1600" dirty="0">
              <a:solidFill>
                <a:srgbClr val="3B3838"/>
              </a:solidFill>
            </a:endParaRPr>
          </a:p>
        </p:txBody>
      </p:sp>
      <p:sp>
        <p:nvSpPr>
          <p:cNvPr id="561" name="사각형: 둥근 모서리 35"/>
          <p:cNvSpPr/>
          <p:nvPr/>
        </p:nvSpPr>
        <p:spPr>
          <a:xfrm>
            <a:off x="7752886" y="2277267"/>
            <a:ext cx="1488109" cy="1081578"/>
          </a:xfrm>
          <a:prstGeom prst="roundRect">
            <a:avLst>
              <a:gd name="adj" fmla="val 16667"/>
            </a:avLst>
          </a:prstGeom>
          <a:solidFill>
            <a:srgbClr val="BDD7EE"/>
          </a:solidFill>
          <a:ln w="12700">
            <a:solidFill>
              <a:srgbClr val="2E75B6"/>
            </a:solidFill>
            <a:miter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1600" b="1" dirty="0">
                <a:solidFill>
                  <a:schemeClr val="tx1"/>
                </a:solidFill>
              </a:rPr>
              <a:t>Diffusion</a:t>
            </a:r>
          </a:p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1600" b="1" dirty="0">
                <a:solidFill>
                  <a:schemeClr val="tx1"/>
                </a:solidFill>
              </a:rPr>
              <a:t>Model</a:t>
            </a:r>
            <a:endParaRPr sz="1600" b="1" dirty="0">
              <a:solidFill>
                <a:schemeClr val="tx1"/>
              </a:solidFill>
            </a:endParaRPr>
          </a:p>
        </p:txBody>
      </p:sp>
      <p:sp>
        <p:nvSpPr>
          <p:cNvPr id="563" name="사각형: 둥근 모서리 47"/>
          <p:cNvSpPr/>
          <p:nvPr/>
        </p:nvSpPr>
        <p:spPr>
          <a:xfrm>
            <a:off x="2781458" y="5230838"/>
            <a:ext cx="1558828" cy="866473"/>
          </a:xfrm>
          <a:prstGeom prst="roundRect">
            <a:avLst>
              <a:gd name="adj" fmla="val 16667"/>
            </a:avLst>
          </a:prstGeom>
          <a:solidFill>
            <a:srgbClr val="FFE699"/>
          </a:solidFill>
          <a:ln w="12700">
            <a:solidFill>
              <a:srgbClr val="FFD966"/>
            </a:solidFill>
            <a:miter/>
          </a:ln>
        </p:spPr>
        <p:txBody>
          <a:bodyPr lIns="0" tIns="0" rIns="0" bIns="0" anchor="ctr"/>
          <a:lstStyle/>
          <a:p>
            <a:pPr algn="ctr"/>
            <a:r>
              <a:rPr lang="en-US" altLang="ko-KR" sz="1600" b="1" dirty="0"/>
              <a:t>VQ-VAE</a:t>
            </a:r>
          </a:p>
        </p:txBody>
      </p:sp>
      <p:sp>
        <p:nvSpPr>
          <p:cNvPr id="565" name="사각형: 둥근 모서리 57"/>
          <p:cNvSpPr/>
          <p:nvPr/>
        </p:nvSpPr>
        <p:spPr>
          <a:xfrm>
            <a:off x="7991402" y="5238781"/>
            <a:ext cx="1592206" cy="836989"/>
          </a:xfrm>
          <a:prstGeom prst="roundRect">
            <a:avLst>
              <a:gd name="adj" fmla="val 16667"/>
            </a:avLst>
          </a:prstGeom>
          <a:solidFill>
            <a:srgbClr val="B0E3E6"/>
          </a:solidFill>
          <a:ln w="12700">
            <a:solidFill>
              <a:srgbClr val="9DC3E6"/>
            </a:solidFill>
            <a:miter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altLang="ko-KR" sz="1600" b="1" dirty="0">
                <a:solidFill>
                  <a:schemeClr val="tx1"/>
                </a:solidFill>
              </a:rPr>
              <a:t>Vocoder</a:t>
            </a:r>
            <a:endParaRPr sz="1600" b="1" dirty="0">
              <a:solidFill>
                <a:schemeClr val="tx1"/>
              </a:solidFill>
            </a:endParaRPr>
          </a:p>
        </p:txBody>
      </p:sp>
      <p:pic>
        <p:nvPicPr>
          <p:cNvPr id="567" name="그림 65" descr="그림 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448" y="5040565"/>
            <a:ext cx="1890792" cy="124343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D15BD5BE-104B-F4A0-E084-BBC3B0D001DE}"/>
              </a:ext>
            </a:extLst>
          </p:cNvPr>
          <p:cNvGrpSpPr/>
          <p:nvPr/>
        </p:nvGrpSpPr>
        <p:grpSpPr>
          <a:xfrm>
            <a:off x="10030638" y="2630343"/>
            <a:ext cx="1238932" cy="370841"/>
            <a:chOff x="9915618" y="2356642"/>
            <a:chExt cx="1238932" cy="370841"/>
          </a:xfrm>
        </p:grpSpPr>
        <p:grpSp>
          <p:nvGrpSpPr>
            <p:cNvPr id="571" name="직사각형 127"/>
            <p:cNvGrpSpPr/>
            <p:nvPr/>
          </p:nvGrpSpPr>
          <p:grpSpPr>
            <a:xfrm>
              <a:off x="9915618" y="2356642"/>
              <a:ext cx="311576" cy="370841"/>
              <a:chOff x="0" y="0"/>
              <a:chExt cx="311575" cy="370840"/>
            </a:xfrm>
          </p:grpSpPr>
          <p:sp>
            <p:nvSpPr>
              <p:cNvPr id="569" name="사각형"/>
              <p:cNvSpPr/>
              <p:nvPr/>
            </p:nvSpPr>
            <p:spPr>
              <a:xfrm>
                <a:off x="0" y="24306"/>
                <a:ext cx="311576" cy="322227"/>
              </a:xfrm>
              <a:prstGeom prst="rect">
                <a:avLst/>
              </a:prstGeom>
              <a:solidFill>
                <a:srgbClr val="C5E0B4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>
                    <a:solidFill>
                      <a:srgbClr val="3B3838"/>
                    </a:solidFill>
                  </a:defRPr>
                </a:pPr>
                <a:endParaRPr/>
              </a:p>
            </p:txBody>
          </p:sp>
          <p:sp>
            <p:nvSpPr>
              <p:cNvPr id="570" name="1"/>
              <p:cNvSpPr txBox="1"/>
              <p:nvPr/>
            </p:nvSpPr>
            <p:spPr>
              <a:xfrm>
                <a:off x="52069" y="-1"/>
                <a:ext cx="207437" cy="3708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3B3838"/>
                    </a:solidFill>
                  </a:defRPr>
                </a:lvl1pPr>
              </a:lstStyle>
              <a:p>
                <a:r>
                  <a:t>1</a:t>
                </a:r>
              </a:p>
            </p:txBody>
          </p:sp>
        </p:grpSp>
        <p:grpSp>
          <p:nvGrpSpPr>
            <p:cNvPr id="574" name="직사각형 128"/>
            <p:cNvGrpSpPr/>
            <p:nvPr/>
          </p:nvGrpSpPr>
          <p:grpSpPr>
            <a:xfrm>
              <a:off x="10225351" y="2356642"/>
              <a:ext cx="311577" cy="370841"/>
              <a:chOff x="0" y="0"/>
              <a:chExt cx="311575" cy="370840"/>
            </a:xfrm>
          </p:grpSpPr>
          <p:sp>
            <p:nvSpPr>
              <p:cNvPr id="572" name="사각형"/>
              <p:cNvSpPr/>
              <p:nvPr/>
            </p:nvSpPr>
            <p:spPr>
              <a:xfrm>
                <a:off x="0" y="24306"/>
                <a:ext cx="311576" cy="322227"/>
              </a:xfrm>
              <a:prstGeom prst="rect">
                <a:avLst/>
              </a:prstGeom>
              <a:solidFill>
                <a:srgbClr val="C5E0B4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>
                    <a:solidFill>
                      <a:srgbClr val="3B3838"/>
                    </a:solidFill>
                  </a:defRPr>
                </a:pPr>
                <a:endParaRPr/>
              </a:p>
            </p:txBody>
          </p:sp>
          <p:sp>
            <p:nvSpPr>
              <p:cNvPr id="573" name="5"/>
              <p:cNvSpPr txBox="1"/>
              <p:nvPr/>
            </p:nvSpPr>
            <p:spPr>
              <a:xfrm>
                <a:off x="52069" y="-1"/>
                <a:ext cx="207437" cy="3708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3B3838"/>
                    </a:solidFill>
                  </a:defRPr>
                </a:lvl1pPr>
              </a:lstStyle>
              <a:p>
                <a:r>
                  <a:t>5</a:t>
                </a:r>
              </a:p>
            </p:txBody>
          </p:sp>
        </p:grpSp>
        <p:grpSp>
          <p:nvGrpSpPr>
            <p:cNvPr id="577" name="직사각형 129"/>
            <p:cNvGrpSpPr/>
            <p:nvPr/>
          </p:nvGrpSpPr>
          <p:grpSpPr>
            <a:xfrm>
              <a:off x="10535084" y="2356642"/>
              <a:ext cx="311577" cy="370841"/>
              <a:chOff x="0" y="0"/>
              <a:chExt cx="311575" cy="370840"/>
            </a:xfrm>
          </p:grpSpPr>
          <p:sp>
            <p:nvSpPr>
              <p:cNvPr id="575" name="사각형"/>
              <p:cNvSpPr/>
              <p:nvPr/>
            </p:nvSpPr>
            <p:spPr>
              <a:xfrm>
                <a:off x="0" y="24306"/>
                <a:ext cx="311576" cy="322227"/>
              </a:xfrm>
              <a:prstGeom prst="rect">
                <a:avLst/>
              </a:prstGeom>
              <a:solidFill>
                <a:srgbClr val="C5E0B4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>
                    <a:solidFill>
                      <a:srgbClr val="3B3838"/>
                    </a:solidFill>
                  </a:defRPr>
                </a:pPr>
                <a:endParaRPr/>
              </a:p>
            </p:txBody>
          </p:sp>
          <p:sp>
            <p:nvSpPr>
              <p:cNvPr id="576" name="7"/>
              <p:cNvSpPr txBox="1"/>
              <p:nvPr/>
            </p:nvSpPr>
            <p:spPr>
              <a:xfrm>
                <a:off x="52069" y="-1"/>
                <a:ext cx="207437" cy="3708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3B3838"/>
                    </a:solidFill>
                  </a:defRPr>
                </a:lvl1pPr>
              </a:lstStyle>
              <a:p>
                <a:r>
                  <a:rPr dirty="0"/>
                  <a:t>7</a:t>
                </a:r>
              </a:p>
            </p:txBody>
          </p:sp>
        </p:grpSp>
        <p:grpSp>
          <p:nvGrpSpPr>
            <p:cNvPr id="580" name="직사각형 130"/>
            <p:cNvGrpSpPr/>
            <p:nvPr/>
          </p:nvGrpSpPr>
          <p:grpSpPr>
            <a:xfrm>
              <a:off x="10842973" y="2356642"/>
              <a:ext cx="311577" cy="370841"/>
              <a:chOff x="0" y="0"/>
              <a:chExt cx="311575" cy="370840"/>
            </a:xfrm>
          </p:grpSpPr>
          <p:sp>
            <p:nvSpPr>
              <p:cNvPr id="578" name="사각형"/>
              <p:cNvSpPr/>
              <p:nvPr/>
            </p:nvSpPr>
            <p:spPr>
              <a:xfrm>
                <a:off x="0" y="24306"/>
                <a:ext cx="311576" cy="322227"/>
              </a:xfrm>
              <a:prstGeom prst="rect">
                <a:avLst/>
              </a:prstGeom>
              <a:solidFill>
                <a:srgbClr val="C5E0B4"/>
              </a:solidFill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>
                    <a:solidFill>
                      <a:srgbClr val="3B3838"/>
                    </a:solidFill>
                  </a:defRPr>
                </a:pPr>
                <a:endParaRPr/>
              </a:p>
            </p:txBody>
          </p:sp>
          <p:sp>
            <p:nvSpPr>
              <p:cNvPr id="579" name="9"/>
              <p:cNvSpPr txBox="1"/>
              <p:nvPr/>
            </p:nvSpPr>
            <p:spPr>
              <a:xfrm>
                <a:off x="52069" y="-1"/>
                <a:ext cx="207437" cy="3708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3B3838"/>
                    </a:solidFill>
                  </a:defRPr>
                </a:lvl1pPr>
              </a:lstStyle>
              <a:p>
                <a:r>
                  <a:t>9</a:t>
                </a:r>
              </a:p>
            </p:txBody>
          </p:sp>
        </p:grpSp>
      </p:grpSp>
      <p:sp>
        <p:nvSpPr>
          <p:cNvPr id="581" name="TextBox 139"/>
          <p:cNvSpPr txBox="1"/>
          <p:nvPr/>
        </p:nvSpPr>
        <p:spPr>
          <a:xfrm>
            <a:off x="9687741" y="2984654"/>
            <a:ext cx="207193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r>
              <a:rPr sz="1600" dirty="0"/>
              <a:t>Mel-spectrogram token</a:t>
            </a:r>
          </a:p>
        </p:txBody>
      </p:sp>
      <p:sp>
        <p:nvSpPr>
          <p:cNvPr id="582" name="TextBox 144"/>
          <p:cNvSpPr txBox="1"/>
          <p:nvPr/>
        </p:nvSpPr>
        <p:spPr>
          <a:xfrm>
            <a:off x="5156178" y="6301750"/>
            <a:ext cx="2060617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>
                <a:solidFill>
                  <a:srgbClr val="3B3838"/>
                </a:solidFill>
              </a:defRPr>
            </a:lvl1pPr>
          </a:lstStyle>
          <a:p>
            <a:r>
              <a:rPr sz="1600" dirty="0">
                <a:solidFill>
                  <a:schemeClr val="tx1"/>
                </a:solidFill>
              </a:rPr>
              <a:t>Mel-spectrogram</a:t>
            </a:r>
          </a:p>
        </p:txBody>
      </p:sp>
      <p:grpSp>
        <p:nvGrpSpPr>
          <p:cNvPr id="588" name="그룹화"/>
          <p:cNvGrpSpPr/>
          <p:nvPr/>
        </p:nvGrpSpPr>
        <p:grpSpPr>
          <a:xfrm>
            <a:off x="2088459" y="1453947"/>
            <a:ext cx="1500808" cy="2718689"/>
            <a:chOff x="0" y="0"/>
            <a:chExt cx="1500807" cy="2718687"/>
          </a:xfrm>
        </p:grpSpPr>
        <p:sp>
          <p:nvSpPr>
            <p:cNvPr id="584" name="사각형: 둥근 모서리 9"/>
            <p:cNvSpPr/>
            <p:nvPr/>
          </p:nvSpPr>
          <p:spPr>
            <a:xfrm>
              <a:off x="0" y="0"/>
              <a:ext cx="1500808" cy="589120"/>
            </a:xfrm>
            <a:prstGeom prst="roundRect">
              <a:avLst>
                <a:gd name="adj" fmla="val 23857"/>
              </a:avLst>
            </a:prstGeom>
            <a:solidFill>
              <a:srgbClr val="333F5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rPr dirty="0"/>
                <a:t>Ko-En</a:t>
              </a:r>
            </a:p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rPr dirty="0"/>
                <a:t>Machine Translation</a:t>
              </a:r>
            </a:p>
          </p:txBody>
        </p:sp>
        <p:sp>
          <p:nvSpPr>
            <p:cNvPr id="585" name="사각형: 둥근 모서리 9"/>
            <p:cNvSpPr/>
            <p:nvPr/>
          </p:nvSpPr>
          <p:spPr>
            <a:xfrm>
              <a:off x="0" y="709341"/>
              <a:ext cx="1500808" cy="589120"/>
            </a:xfrm>
            <a:prstGeom prst="roundRect">
              <a:avLst>
                <a:gd name="adj" fmla="val 23857"/>
              </a:avLst>
            </a:prstGeom>
            <a:solidFill>
              <a:srgbClr val="333F5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t>Ja-En</a:t>
              </a:r>
            </a:p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t>Machine Translation</a:t>
              </a:r>
            </a:p>
          </p:txBody>
        </p:sp>
        <p:sp>
          <p:nvSpPr>
            <p:cNvPr id="586" name="사각형: 둥근 모서리 9"/>
            <p:cNvSpPr/>
            <p:nvPr/>
          </p:nvSpPr>
          <p:spPr>
            <a:xfrm>
              <a:off x="0" y="1419454"/>
              <a:ext cx="1500808" cy="589121"/>
            </a:xfrm>
            <a:prstGeom prst="roundRect">
              <a:avLst>
                <a:gd name="adj" fmla="val 23857"/>
              </a:avLst>
            </a:prstGeom>
            <a:solidFill>
              <a:srgbClr val="333F5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rPr dirty="0"/>
                <a:t>Fr-En</a:t>
              </a:r>
            </a:p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rPr dirty="0"/>
                <a:t>Machine Translation</a:t>
              </a:r>
            </a:p>
          </p:txBody>
        </p:sp>
        <p:sp>
          <p:nvSpPr>
            <p:cNvPr id="587" name="사각형: 둥근 모서리 9"/>
            <p:cNvSpPr/>
            <p:nvPr/>
          </p:nvSpPr>
          <p:spPr>
            <a:xfrm>
              <a:off x="0" y="2129568"/>
              <a:ext cx="1500808" cy="589120"/>
            </a:xfrm>
            <a:prstGeom prst="roundRect">
              <a:avLst>
                <a:gd name="adj" fmla="val 23857"/>
              </a:avLst>
            </a:prstGeom>
            <a:solidFill>
              <a:srgbClr val="333F5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t>De-En</a:t>
              </a:r>
            </a:p>
            <a:p>
              <a:pPr algn="ctr">
                <a:defRPr sz="1200">
                  <a:solidFill>
                    <a:srgbClr val="FFFFFF"/>
                  </a:solidFill>
                </a:defRPr>
              </a:pPr>
              <a:r>
                <a:t>Machine Translation</a:t>
              </a:r>
            </a:p>
          </p:txBody>
        </p:sp>
      </p:grpSp>
      <p:pic>
        <p:nvPicPr>
          <p:cNvPr id="599" name="custom_coding_programming_development_icon_192470.png" descr="custom_coding_programming_development_icon_19247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2128" y="268784"/>
            <a:ext cx="579566" cy="57956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9BC232-BB41-C033-3610-9CE15520236E}"/>
              </a:ext>
            </a:extLst>
          </p:cNvPr>
          <p:cNvSpPr txBox="1"/>
          <p:nvPr/>
        </p:nvSpPr>
        <p:spPr>
          <a:xfrm>
            <a:off x="532301" y="2603449"/>
            <a:ext cx="1331314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Multilingual Text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8DCF1282-3953-C1CF-4F14-24F2640A6DCD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1863615" y="2849670"/>
            <a:ext cx="202626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2EA3DF2-DD56-BA40-44E8-E399308AABCC}"/>
              </a:ext>
            </a:extLst>
          </p:cNvPr>
          <p:cNvCxnSpPr>
            <a:endCxn id="551" idx="1"/>
          </p:cNvCxnSpPr>
          <p:nvPr/>
        </p:nvCxnSpPr>
        <p:spPr>
          <a:xfrm>
            <a:off x="3589268" y="2824862"/>
            <a:ext cx="444852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AEE055C-56E7-5AC2-8CF0-045148BCBD96}"/>
              </a:ext>
            </a:extLst>
          </p:cNvPr>
          <p:cNvCxnSpPr>
            <a:stCxn id="551" idx="3"/>
            <a:endCxn id="554" idx="1"/>
          </p:cNvCxnSpPr>
          <p:nvPr/>
        </p:nvCxnSpPr>
        <p:spPr>
          <a:xfrm flipV="1">
            <a:off x="5495671" y="2821710"/>
            <a:ext cx="690816" cy="31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28D17F8-5300-8C6E-4BF2-3AB6E48BD930}"/>
              </a:ext>
            </a:extLst>
          </p:cNvPr>
          <p:cNvCxnSpPr>
            <a:stCxn id="557" idx="3"/>
            <a:endCxn id="561" idx="1"/>
          </p:cNvCxnSpPr>
          <p:nvPr/>
        </p:nvCxnSpPr>
        <p:spPr>
          <a:xfrm flipV="1">
            <a:off x="6879752" y="2818056"/>
            <a:ext cx="873134" cy="36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3D0932C-E978-3EAB-5F4D-38EE9285DEC7}"/>
              </a:ext>
            </a:extLst>
          </p:cNvPr>
          <p:cNvCxnSpPr>
            <a:cxnSpLocks/>
            <a:stCxn id="561" idx="3"/>
            <a:endCxn id="569" idx="1"/>
          </p:cNvCxnSpPr>
          <p:nvPr/>
        </p:nvCxnSpPr>
        <p:spPr>
          <a:xfrm flipV="1">
            <a:off x="9240995" y="2815763"/>
            <a:ext cx="789643" cy="22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AE35CA1A-5CCA-0983-7E0B-A6B87D151BD9}"/>
              </a:ext>
            </a:extLst>
          </p:cNvPr>
          <p:cNvCxnSpPr>
            <a:stCxn id="578" idx="3"/>
            <a:endCxn id="563" idx="1"/>
          </p:cNvCxnSpPr>
          <p:nvPr/>
        </p:nvCxnSpPr>
        <p:spPr>
          <a:xfrm flipH="1">
            <a:off x="2781458" y="2815763"/>
            <a:ext cx="8488113" cy="2848312"/>
          </a:xfrm>
          <a:prstGeom prst="bentConnector5">
            <a:avLst>
              <a:gd name="adj1" fmla="val -5726"/>
              <a:gd name="adj2" fmla="val 61119"/>
              <a:gd name="adj3" fmla="val 102693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53601F10-22C9-15DB-BA5B-0DF86A8A6C42}"/>
              </a:ext>
            </a:extLst>
          </p:cNvPr>
          <p:cNvCxnSpPr>
            <a:stCxn id="563" idx="3"/>
            <a:endCxn id="567" idx="1"/>
          </p:cNvCxnSpPr>
          <p:nvPr/>
        </p:nvCxnSpPr>
        <p:spPr>
          <a:xfrm flipV="1">
            <a:off x="4340286" y="5662284"/>
            <a:ext cx="880162" cy="17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FD14FA23-7F14-F1CC-84F4-8C25D4985B69}"/>
              </a:ext>
            </a:extLst>
          </p:cNvPr>
          <p:cNvCxnSpPr>
            <a:stCxn id="567" idx="3"/>
            <a:endCxn id="565" idx="1"/>
          </p:cNvCxnSpPr>
          <p:nvPr/>
        </p:nvCxnSpPr>
        <p:spPr>
          <a:xfrm flipV="1">
            <a:off x="7111240" y="5657276"/>
            <a:ext cx="880162" cy="50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image51.png" descr="image51.png">
            <a:extLst>
              <a:ext uri="{FF2B5EF4-FFF2-40B4-BE49-F238E27FC236}">
                <a16:creationId xmlns:a16="http://schemas.microsoft.com/office/drawing/2014/main" id="{E0730898-BB9B-65AB-BFCE-82028B068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3910" y="5404560"/>
            <a:ext cx="519028" cy="519028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BEDDEA2E-6157-E661-5482-0443C64AC8B3}"/>
              </a:ext>
            </a:extLst>
          </p:cNvPr>
          <p:cNvCxnSpPr>
            <a:stCxn id="565" idx="3"/>
            <a:endCxn id="31" idx="1"/>
          </p:cNvCxnSpPr>
          <p:nvPr/>
        </p:nvCxnSpPr>
        <p:spPr>
          <a:xfrm>
            <a:off x="9583608" y="5657276"/>
            <a:ext cx="850302" cy="67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8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609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625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612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610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611" name="개발 내용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개발 내용</a:t>
                  </a:r>
                </a:p>
              </p:txBody>
            </p:sp>
          </p:grpSp>
          <p:grpSp>
            <p:nvGrpSpPr>
              <p:cNvPr id="624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615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613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14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616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17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623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618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19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20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21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22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636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628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626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627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631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629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630" name="13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13 page</a:t>
                  </a:r>
                </a:p>
              </p:txBody>
            </p:sp>
          </p:grpSp>
          <p:grpSp>
            <p:nvGrpSpPr>
              <p:cNvPr id="634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632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3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635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637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sp>
        <p:nvSpPr>
          <p:cNvPr id="639" name="변경 전 방식 - 소켓통신"/>
          <p:cNvSpPr txBox="1"/>
          <p:nvPr/>
        </p:nvSpPr>
        <p:spPr>
          <a:xfrm>
            <a:off x="900248" y="1583715"/>
            <a:ext cx="10928678" cy="15681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>
              <a:lnSpc>
                <a:spcPct val="150000"/>
              </a:lnSpc>
              <a:defRPr b="1"/>
            </a:pPr>
            <a:r>
              <a:rPr lang="af-ZA" dirty="0">
                <a:solidFill>
                  <a:schemeClr val="accent3">
                    <a:lumMod val="50000"/>
                  </a:schemeClr>
                </a:solidFill>
                <a:latin typeface="Malgun Gothic"/>
              </a:rPr>
              <a:t>Web Application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  <a:defRPr b="1"/>
            </a:pPr>
            <a:r>
              <a:rPr lang="ko-KR" sz="1600" dirty="0" err="1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Spring</a:t>
            </a:r>
            <a:r>
              <a:rPr 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 </a:t>
            </a:r>
            <a:r>
              <a:rPr lang="ko-KR" sz="1600" dirty="0" err="1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Boot와</a:t>
            </a:r>
            <a:r>
              <a:rPr 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 </a:t>
            </a:r>
            <a:r>
              <a:rPr lang="ko-KR" sz="1600" dirty="0" err="1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jQuery를</a:t>
            </a:r>
            <a:r>
              <a:rPr 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 사용하여 사용자</a:t>
            </a:r>
            <a:r>
              <a:rPr lang="ko-KR" altLang="en-US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가</a:t>
            </a:r>
            <a:r>
              <a:rPr lang="en-US" alt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 </a:t>
            </a:r>
            <a:r>
              <a:rPr lang="ko-KR" altLang="en-US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입력한 다양한 언어의 </a:t>
            </a:r>
            <a:r>
              <a:rPr 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텍스트 메시지를</a:t>
            </a:r>
            <a:r>
              <a:rPr lang="en-US" alt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 </a:t>
            </a:r>
            <a:r>
              <a:rPr lang="ko-KR" altLang="en-US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효과적으로 송수신하였다</a:t>
            </a:r>
            <a:r>
              <a:rPr lang="en-US" alt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.</a:t>
            </a:r>
            <a:endParaRPr lang="ko-KR" altLang="en-US" sz="1600" dirty="0">
              <a:solidFill>
                <a:schemeClr val="accent3">
                  <a:lumMod val="50000"/>
                </a:schemeClr>
              </a:solidFill>
              <a:latin typeface="Malgun Gothic"/>
              <a:ea typeface="Malgun Gothic"/>
              <a:cs typeface="+mj-lt"/>
            </a:endParaRPr>
          </a:p>
          <a:p>
            <a:pPr marL="285750" indent="-285750">
              <a:lnSpc>
                <a:spcPct val="150000"/>
              </a:lnSpc>
              <a:buFont typeface="Calibri"/>
              <a:buChar char="-"/>
              <a:defRPr b="1"/>
            </a:pPr>
            <a:r>
              <a:rPr lang="ko-KR" sz="1600" dirty="0" err="1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RestTemplate을</a:t>
            </a:r>
            <a:r>
              <a:rPr 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 활용해 TTS </a:t>
            </a:r>
            <a:r>
              <a:rPr lang="ko-KR" sz="1600" dirty="0" err="1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API와</a:t>
            </a:r>
            <a:r>
              <a:rPr 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 통신하며, 사용자 인터페이스는 </a:t>
            </a:r>
            <a:r>
              <a:rPr lang="ko-KR" sz="1600" dirty="0" err="1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HTML과</a:t>
            </a:r>
            <a:r>
              <a:rPr 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 </a:t>
            </a:r>
            <a:r>
              <a:rPr lang="ko-KR" sz="1600" dirty="0" err="1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CSS로</a:t>
            </a:r>
            <a:r>
              <a:rPr 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 </a:t>
            </a:r>
            <a:r>
              <a:rPr lang="ko-KR" altLang="en-US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구현하였다</a:t>
            </a:r>
            <a:r>
              <a:rPr lang="en-US" alt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  <a:defRPr b="1"/>
            </a:pPr>
            <a:r>
              <a:rPr lang="ko-KR" altLang="en-US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또한</a:t>
            </a:r>
            <a:r>
              <a:rPr lang="en-US" alt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, </a:t>
            </a:r>
            <a:r>
              <a:rPr lang="ko-KR" sz="1600" dirty="0" err="1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jQuery를</a:t>
            </a:r>
            <a:r>
              <a:rPr 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 </a:t>
            </a:r>
            <a:r>
              <a:rPr lang="ko-KR" altLang="en-US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사</a:t>
            </a:r>
            <a:r>
              <a:rPr 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용해 동적</a:t>
            </a:r>
            <a:r>
              <a:rPr lang="en-US" alt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 </a:t>
            </a:r>
            <a:r>
              <a:rPr lang="ko-KR" altLang="en-US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  <a:cs typeface="+mj-lt"/>
              </a:rPr>
              <a:t>이벤트를 처리하였다.</a:t>
            </a:r>
            <a:endParaRPr lang="af-ZA" sz="1600" dirty="0">
              <a:solidFill>
                <a:schemeClr val="accent3">
                  <a:lumMod val="50000"/>
                </a:schemeClr>
              </a:solidFill>
              <a:latin typeface="Malgun Gothic"/>
              <a:ea typeface="Malgun Gothic"/>
            </a:endParaRPr>
          </a:p>
        </p:txBody>
      </p:sp>
      <p:pic>
        <p:nvPicPr>
          <p:cNvPr id="647" name="custom_coding_programming_development_icon_192470.png" descr="custom_coding_programming_development_icon_19247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4608" y="268784"/>
            <a:ext cx="579567" cy="579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age18.png" descr="image18.png">
            <a:extLst>
              <a:ext uri="{FF2B5EF4-FFF2-40B4-BE49-F238E27FC236}">
                <a16:creationId xmlns:a16="http://schemas.microsoft.com/office/drawing/2014/main" id="{18310C86-21D1-3C71-5483-B99EBD13213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1336"/>
          <a:stretch>
            <a:fillRect/>
          </a:stretch>
        </p:blipFill>
        <p:spPr>
          <a:xfrm>
            <a:off x="2867990" y="4386488"/>
            <a:ext cx="583759" cy="5031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그림 2">
            <a:extLst>
              <a:ext uri="{FF2B5EF4-FFF2-40B4-BE49-F238E27FC236}">
                <a16:creationId xmlns:a16="http://schemas.microsoft.com/office/drawing/2014/main" id="{13EEB12C-8462-1C4E-4A1B-5F75F21891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2780" y="4117383"/>
            <a:ext cx="379056" cy="371551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52FB7862-1E85-9466-B3D5-81652F47AF2A}"/>
              </a:ext>
            </a:extLst>
          </p:cNvPr>
          <p:cNvSpPr/>
          <p:nvPr/>
        </p:nvSpPr>
        <p:spPr>
          <a:xfrm>
            <a:off x="1673419" y="5476844"/>
            <a:ext cx="1357951" cy="306467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r>
              <a:rPr lang="ko-KR" altLang="en-US" b="1" dirty="0"/>
              <a:t>FRONTEND</a:t>
            </a:r>
            <a:endParaRPr lang="ko-KR" alt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98A36BFD-A6DD-D8CF-CFCF-AE3008391BAA}"/>
              </a:ext>
            </a:extLst>
          </p:cNvPr>
          <p:cNvSpPr/>
          <p:nvPr/>
        </p:nvSpPr>
        <p:spPr>
          <a:xfrm>
            <a:off x="5467265" y="5476843"/>
            <a:ext cx="1187354" cy="306467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r>
              <a:rPr lang="ko-KR" b="1" dirty="0" err="1">
                <a:ea typeface="+mj-lt"/>
                <a:cs typeface="+mj-lt"/>
              </a:rPr>
              <a:t>Controller</a:t>
            </a:r>
            <a:endParaRPr lang="ko-KR" dirty="0" err="1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A9A2B3C-042F-407F-0802-AA52C15EE4ED}"/>
              </a:ext>
            </a:extLst>
          </p:cNvPr>
          <p:cNvSpPr/>
          <p:nvPr/>
        </p:nvSpPr>
        <p:spPr>
          <a:xfrm>
            <a:off x="9356346" y="5397843"/>
            <a:ext cx="1863156" cy="612934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algn="ctr"/>
            <a:r>
              <a:rPr lang="en-US" altLang="ko-KR" b="1" dirty="0">
                <a:ea typeface="+mj-lt"/>
                <a:cs typeface="+mj-lt"/>
              </a:rPr>
              <a:t>Text-to-Sound Service</a:t>
            </a:r>
            <a:endParaRPr lang="en-US" altLang="ko-KR" b="1" dirty="0"/>
          </a:p>
        </p:txBody>
      </p:sp>
      <p:pic>
        <p:nvPicPr>
          <p:cNvPr id="11" name="그림 11">
            <a:extLst>
              <a:ext uri="{FF2B5EF4-FFF2-40B4-BE49-F238E27FC236}">
                <a16:creationId xmlns:a16="http://schemas.microsoft.com/office/drawing/2014/main" id="{258A5680-2308-C383-04DF-6F7168DE93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5343" y="4273794"/>
            <a:ext cx="1219200" cy="1219200"/>
          </a:xfrm>
          <a:prstGeom prst="rect">
            <a:avLst/>
          </a:prstGeom>
        </p:spPr>
      </p:pic>
      <p:pic>
        <p:nvPicPr>
          <p:cNvPr id="13" name="그림 13">
            <a:extLst>
              <a:ext uri="{FF2B5EF4-FFF2-40B4-BE49-F238E27FC236}">
                <a16:creationId xmlns:a16="http://schemas.microsoft.com/office/drawing/2014/main" id="{1AC3A7A7-FEA2-E4BE-84AA-7CB8AF3CCA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2236" y="4320687"/>
            <a:ext cx="1219200" cy="1219200"/>
          </a:xfrm>
          <a:prstGeom prst="rect">
            <a:avLst/>
          </a:prstGeom>
        </p:spPr>
      </p:pic>
      <p:pic>
        <p:nvPicPr>
          <p:cNvPr id="14" name="그림 14">
            <a:extLst>
              <a:ext uri="{FF2B5EF4-FFF2-40B4-BE49-F238E27FC236}">
                <a16:creationId xmlns:a16="http://schemas.microsoft.com/office/drawing/2014/main" id="{50B51679-EB95-B2A6-9E03-8AAF52D11C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50514" y="5027432"/>
            <a:ext cx="530470" cy="53047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3E5398A-A731-F7CF-801B-AE7A9150B7D4}"/>
              </a:ext>
            </a:extLst>
          </p:cNvPr>
          <p:cNvSpPr txBox="1"/>
          <p:nvPr/>
        </p:nvSpPr>
        <p:spPr>
          <a:xfrm>
            <a:off x="3425528" y="4477108"/>
            <a:ext cx="1992923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  <a:latin typeface="Söhne"/>
              </a:rPr>
              <a:t>POST       "/chat"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60A0C91-59AD-A661-C698-BB4E7134717F}"/>
              </a:ext>
            </a:extLst>
          </p:cNvPr>
          <p:cNvCxnSpPr/>
          <p:nvPr/>
        </p:nvCxnSpPr>
        <p:spPr>
          <a:xfrm flipV="1">
            <a:off x="3519312" y="4815311"/>
            <a:ext cx="1594336" cy="117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D0F2ECE-6F7E-83E0-D48A-D68E9CE47F0F}"/>
              </a:ext>
            </a:extLst>
          </p:cNvPr>
          <p:cNvCxnSpPr>
            <a:cxnSpLocks/>
          </p:cNvCxnSpPr>
          <p:nvPr/>
        </p:nvCxnSpPr>
        <p:spPr>
          <a:xfrm flipV="1">
            <a:off x="7481711" y="4803641"/>
            <a:ext cx="1594336" cy="117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F2492C33-7317-EC4A-C6C3-D1715628739A}"/>
              </a:ext>
            </a:extLst>
          </p:cNvPr>
          <p:cNvCxnSpPr>
            <a:cxnSpLocks/>
          </p:cNvCxnSpPr>
          <p:nvPr/>
        </p:nvCxnSpPr>
        <p:spPr>
          <a:xfrm flipH="1">
            <a:off x="7481708" y="5004950"/>
            <a:ext cx="157089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28EECF33-8B6D-9CF4-0AE8-31A778EA852D}"/>
              </a:ext>
            </a:extLst>
          </p:cNvPr>
          <p:cNvCxnSpPr>
            <a:cxnSpLocks/>
          </p:cNvCxnSpPr>
          <p:nvPr/>
        </p:nvCxnSpPr>
        <p:spPr>
          <a:xfrm flipH="1">
            <a:off x="3484138" y="5011676"/>
            <a:ext cx="157089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04A1555-D310-36F2-5FD1-A034B018A190}"/>
              </a:ext>
            </a:extLst>
          </p:cNvPr>
          <p:cNvSpPr txBox="1"/>
          <p:nvPr/>
        </p:nvSpPr>
        <p:spPr>
          <a:xfrm>
            <a:off x="6886766" y="3339611"/>
            <a:ext cx="3881071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200" b="1" dirty="0">
                <a:solidFill>
                  <a:schemeClr val="tx1"/>
                </a:solidFill>
                <a:latin typeface="Malgun Gothic"/>
              </a:rPr>
              <a:t>- </a:t>
            </a:r>
            <a:r>
              <a:rPr lang="en-US" altLang="ko-KR" sz="1200" b="1" dirty="0" err="1">
                <a:solidFill>
                  <a:schemeClr val="tx1"/>
                </a:solidFill>
                <a:latin typeface="Malgun Gothic"/>
              </a:rPr>
              <a:t>convertTextToSpeech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메소드는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 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입력 받은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 </a:t>
            </a:r>
            <a:endParaRPr lang="en-US" altLang="ko-KR" sz="1200" dirty="0">
              <a:solidFill>
                <a:schemeClr val="tx1"/>
              </a:solidFill>
              <a:latin typeface="Malgun Gothic"/>
              <a:ea typeface="Malgun Gothic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텍스트와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언어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정보를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바탕으로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</a:rPr>
              <a:t>장고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</a:rPr>
              <a:t>서버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API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를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호출함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  <a:ea typeface="Malgun Gothic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Malgun Gothic"/>
              <a:ea typeface="Malgun Gothic"/>
            </a:endParaRPr>
          </a:p>
          <a:p>
            <a:r>
              <a:rPr lang="en-US" altLang="ko-KR" sz="1200" dirty="0">
                <a:solidFill>
                  <a:schemeClr val="tx1"/>
                </a:solidFill>
                <a:ea typeface="+mj-lt"/>
                <a:cs typeface="+mj-lt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</a:rPr>
              <a:t>장고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</a:rPr>
              <a:t>서버</a:t>
            </a:r>
            <a:r>
              <a:rPr lang="en-US" altLang="ko-KR" sz="1200" dirty="0">
                <a:solidFill>
                  <a:schemeClr val="tx1"/>
                </a:solidFill>
                <a:ea typeface="+mj-lt"/>
                <a:cs typeface="+mj-lt"/>
              </a:rPr>
              <a:t> API</a:t>
            </a:r>
            <a:r>
              <a:rPr lang="ko-KR" sz="1200" dirty="0">
                <a:solidFill>
                  <a:schemeClr val="tx1"/>
                </a:solidFill>
                <a:ea typeface="+mj-lt"/>
                <a:cs typeface="+mj-lt"/>
              </a:rPr>
              <a:t>는 텍스트를 오디오 데이터로 변환하고, </a:t>
            </a:r>
          </a:p>
          <a:p>
            <a:r>
              <a:rPr lang="ko-KR" sz="1200" dirty="0">
                <a:solidFill>
                  <a:schemeClr val="tx1"/>
                </a:solidFill>
                <a:ea typeface="+mj-lt"/>
                <a:cs typeface="+mj-lt"/>
              </a:rPr>
              <a:t>이 데이터를 바이트 배열로 </a:t>
            </a:r>
            <a:r>
              <a:rPr lang="ko-KR" altLang="en-US" sz="1200" dirty="0">
                <a:solidFill>
                  <a:schemeClr val="tx1"/>
                </a:solidFill>
                <a:ea typeface="+mj-lt"/>
                <a:cs typeface="+mj-lt"/>
              </a:rPr>
              <a:t>반환함</a:t>
            </a:r>
            <a:r>
              <a:rPr lang="en-US" altLang="ko-KR" sz="1200" dirty="0">
                <a:solidFill>
                  <a:schemeClr val="tx1"/>
                </a:solidFill>
                <a:ea typeface="+mj-lt"/>
                <a:cs typeface="+mj-lt"/>
              </a:rPr>
              <a:t>.</a:t>
            </a:r>
            <a:endParaRPr lang="ko-KR" sz="1200" dirty="0">
              <a:solidFill>
                <a:schemeClr val="tx1"/>
              </a:solidFill>
            </a:endParaRPr>
          </a:p>
        </p:txBody>
      </p:sp>
      <p:pic>
        <p:nvPicPr>
          <p:cNvPr id="23" name="그림 23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55EBC351-E2B2-107A-6CEE-D879D63B8B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30722" y="4117383"/>
            <a:ext cx="388832" cy="371551"/>
          </a:xfrm>
          <a:prstGeom prst="rect">
            <a:avLst/>
          </a:prstGeom>
        </p:spPr>
      </p:pic>
      <p:pic>
        <p:nvPicPr>
          <p:cNvPr id="24" name="그림 24">
            <a:extLst>
              <a:ext uri="{FF2B5EF4-FFF2-40B4-BE49-F238E27FC236}">
                <a16:creationId xmlns:a16="http://schemas.microsoft.com/office/drawing/2014/main" id="{91543BB9-37BE-2304-0ADA-1FC42F98891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07052" y="4256320"/>
            <a:ext cx="504093" cy="49237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F4D3CF4-9441-67D1-C5BF-BD540CD9040A}"/>
              </a:ext>
            </a:extLst>
          </p:cNvPr>
          <p:cNvSpPr txBox="1"/>
          <p:nvPr/>
        </p:nvSpPr>
        <p:spPr>
          <a:xfrm>
            <a:off x="2944149" y="6048375"/>
            <a:ext cx="274320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- Base64 </a:t>
            </a:r>
            <a:r>
              <a:rPr lang="ko-KR" altLang="en-US" sz="1200" dirty="0" err="1">
                <a:solidFill>
                  <a:schemeClr val="tx1"/>
                </a:solidFill>
                <a:latin typeface="Malgun Gothic"/>
                <a:ea typeface="Malgun Gothic"/>
              </a:rPr>
              <a:t>인코딩된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오디오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데이터를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audio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요소의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en-US" altLang="ko-KR" sz="1200" dirty="0" err="1">
                <a:solidFill>
                  <a:schemeClr val="tx1"/>
                </a:solidFill>
                <a:latin typeface="Malgun Gothic"/>
              </a:rPr>
              <a:t>src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속성에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Malgun Gothic"/>
                <a:ea typeface="Malgun Gothic"/>
              </a:rPr>
              <a:t>할당함</a:t>
            </a:r>
            <a:r>
              <a:rPr lang="en-US" altLang="ko-KR" sz="1200" dirty="0">
                <a:solidFill>
                  <a:schemeClr val="tx1"/>
                </a:solidFill>
                <a:latin typeface="Malgun Gothic"/>
                <a:ea typeface="Malgun Gothic"/>
              </a:rPr>
              <a:t>.</a:t>
            </a:r>
            <a:endParaRPr lang="en-US" altLang="ko-KR" sz="1200" dirty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F5BCF1-3CEE-A64B-627E-BA506EA0A2F0}"/>
              </a:ext>
            </a:extLst>
          </p:cNvPr>
          <p:cNvSpPr txBox="1"/>
          <p:nvPr/>
        </p:nvSpPr>
        <p:spPr>
          <a:xfrm>
            <a:off x="3145534" y="3579155"/>
            <a:ext cx="2541815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Söhne"/>
              </a:rPr>
              <a:t>입력된 메시지와 언어를 </a:t>
            </a:r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Controller</a:t>
            </a:r>
            <a:r>
              <a:rPr lang="ko-KR" altLang="en-US" sz="1200" dirty="0">
                <a:solidFill>
                  <a:schemeClr val="tx1"/>
                </a:solidFill>
                <a:latin typeface="Söhne"/>
              </a:rPr>
              <a:t>로 전송함</a:t>
            </a:r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.</a:t>
            </a:r>
          </a:p>
          <a:p>
            <a:r>
              <a:rPr lang="en-US" altLang="ko-KR" sz="1200" dirty="0">
                <a:solidFill>
                  <a:schemeClr val="tx1"/>
                </a:solidFill>
                <a:ea typeface="+mj-lt"/>
                <a:cs typeface="+mj-lt"/>
              </a:rPr>
              <a:t>- </a:t>
            </a:r>
            <a:r>
              <a:rPr lang="ko-KR" sz="1200" dirty="0">
                <a:solidFill>
                  <a:schemeClr val="tx1"/>
                </a:solidFill>
                <a:ea typeface="+mj-lt"/>
                <a:cs typeface="+mj-lt"/>
              </a:rPr>
              <a:t>클릭 이벤트는 </a:t>
            </a:r>
            <a:r>
              <a:rPr lang="ko-KR" sz="1200" dirty="0" err="1">
                <a:solidFill>
                  <a:schemeClr val="tx1"/>
                </a:solidFill>
                <a:ea typeface="+mj-lt"/>
                <a:cs typeface="+mj-lt"/>
              </a:rPr>
              <a:t>jQuery에서</a:t>
            </a:r>
            <a:r>
              <a:rPr lang="ko-KR" sz="1200" dirty="0">
                <a:solidFill>
                  <a:schemeClr val="tx1"/>
                </a:solidFill>
                <a:ea typeface="+mj-lt"/>
                <a:cs typeface="+mj-lt"/>
              </a:rPr>
              <a:t> 처리</a:t>
            </a:r>
            <a:r>
              <a:rPr lang="ko-KR" altLang="en-US" sz="1200" dirty="0">
                <a:solidFill>
                  <a:schemeClr val="tx1"/>
                </a:solidFill>
                <a:ea typeface="+mj-lt"/>
                <a:cs typeface="+mj-lt"/>
              </a:rPr>
              <a:t>함</a:t>
            </a:r>
            <a:r>
              <a:rPr lang="en-US" altLang="ko-KR" sz="1200" dirty="0">
                <a:solidFill>
                  <a:schemeClr val="tx1"/>
                </a:solidFill>
                <a:ea typeface="+mj-lt"/>
                <a:cs typeface="+mj-lt"/>
              </a:rPr>
              <a:t>.</a:t>
            </a:r>
            <a:endParaRPr lang="ko-KR" sz="1200" dirty="0">
              <a:solidFill>
                <a:schemeClr val="tx1"/>
              </a:solidFill>
              <a:ea typeface="+mj-lt"/>
              <a:cs typeface="+mj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19CC90-4A69-B38C-C8E7-A659CB598729}"/>
              </a:ext>
            </a:extLst>
          </p:cNvPr>
          <p:cNvSpPr txBox="1"/>
          <p:nvPr/>
        </p:nvSpPr>
        <p:spPr>
          <a:xfrm>
            <a:off x="6791652" y="6038936"/>
            <a:ext cx="3438985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Söhne"/>
              </a:rPr>
              <a:t>장고 서버</a:t>
            </a:r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 API</a:t>
            </a:r>
            <a:r>
              <a:rPr lang="ko-KR" altLang="en-US" sz="1200" dirty="0">
                <a:solidFill>
                  <a:schemeClr val="tx1"/>
                </a:solidFill>
                <a:latin typeface="Söhne"/>
              </a:rPr>
              <a:t>로부터</a:t>
            </a:r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Söhne"/>
              </a:rPr>
              <a:t>받은</a:t>
            </a:r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Söhne"/>
              </a:rPr>
              <a:t>오디오</a:t>
            </a:r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Söhne"/>
              </a:rPr>
              <a:t>데이터는</a:t>
            </a:r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 Base64 </a:t>
            </a:r>
            <a:r>
              <a:rPr lang="ko-KR" altLang="en-US" sz="1200" dirty="0">
                <a:solidFill>
                  <a:schemeClr val="tx1"/>
                </a:solidFill>
                <a:latin typeface="Söhne"/>
              </a:rPr>
              <a:t>문자열로</a:t>
            </a:r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  <a:latin typeface="Söhne"/>
              </a:rPr>
              <a:t>인코딩되어</a:t>
            </a:r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Söhne"/>
              </a:rPr>
              <a:t>클라이언트에게</a:t>
            </a:r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Söhne"/>
              </a:rPr>
              <a:t>반환함</a:t>
            </a:r>
            <a:r>
              <a:rPr lang="en-US" altLang="ko-KR" sz="1200" dirty="0">
                <a:solidFill>
                  <a:schemeClr val="tx1"/>
                </a:solidFill>
                <a:latin typeface="Söhne"/>
              </a:rPr>
              <a:t>.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pic>
        <p:nvPicPr>
          <p:cNvPr id="30" name="스크린샷 2023-06-16 오전 12.46.43.png" descr="스크린샷 2023-06-16 오전 12.46.43.png">
            <a:extLst>
              <a:ext uri="{FF2B5EF4-FFF2-40B4-BE49-F238E27FC236}">
                <a16:creationId xmlns:a16="http://schemas.microsoft.com/office/drawing/2014/main" id="{1A697800-30B0-218D-119F-7EAA2E08F222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020" t="3832" r="4047" b="9567"/>
          <a:stretch>
            <a:fillRect/>
          </a:stretch>
        </p:blipFill>
        <p:spPr>
          <a:xfrm>
            <a:off x="3824873" y="238539"/>
            <a:ext cx="700708" cy="639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21600" extrusionOk="0">
                <a:moveTo>
                  <a:pt x="8451" y="0"/>
                </a:moveTo>
                <a:cubicBezTo>
                  <a:pt x="5873" y="0"/>
                  <a:pt x="3296" y="50"/>
                  <a:pt x="3121" y="150"/>
                </a:cubicBezTo>
                <a:cubicBezTo>
                  <a:pt x="2772" y="349"/>
                  <a:pt x="2692" y="591"/>
                  <a:pt x="2646" y="1564"/>
                </a:cubicBezTo>
                <a:lnTo>
                  <a:pt x="2604" y="2450"/>
                </a:lnTo>
                <a:lnTo>
                  <a:pt x="2332" y="2478"/>
                </a:lnTo>
                <a:cubicBezTo>
                  <a:pt x="2140" y="2498"/>
                  <a:pt x="2009" y="2449"/>
                  <a:pt x="1874" y="2309"/>
                </a:cubicBezTo>
                <a:cubicBezTo>
                  <a:pt x="1712" y="2141"/>
                  <a:pt x="1627" y="2123"/>
                  <a:pt x="1276" y="2169"/>
                </a:cubicBezTo>
                <a:cubicBezTo>
                  <a:pt x="736" y="2239"/>
                  <a:pt x="368" y="2501"/>
                  <a:pt x="165" y="2965"/>
                </a:cubicBezTo>
                <a:cubicBezTo>
                  <a:pt x="2" y="3337"/>
                  <a:pt x="0" y="3451"/>
                  <a:pt x="0" y="9901"/>
                </a:cubicBezTo>
                <a:cubicBezTo>
                  <a:pt x="0" y="14330"/>
                  <a:pt x="27" y="16538"/>
                  <a:pt x="85" y="16706"/>
                </a:cubicBezTo>
                <a:cubicBezTo>
                  <a:pt x="192" y="17018"/>
                  <a:pt x="448" y="17326"/>
                  <a:pt x="759" y="17516"/>
                </a:cubicBezTo>
                <a:cubicBezTo>
                  <a:pt x="971" y="17645"/>
                  <a:pt x="1431" y="17664"/>
                  <a:pt x="4673" y="17685"/>
                </a:cubicBezTo>
                <a:cubicBezTo>
                  <a:pt x="6693" y="17697"/>
                  <a:pt x="8378" y="17728"/>
                  <a:pt x="8417" y="17755"/>
                </a:cubicBezTo>
                <a:cubicBezTo>
                  <a:pt x="8456" y="17782"/>
                  <a:pt x="8489" y="18160"/>
                  <a:pt x="8489" y="18593"/>
                </a:cubicBezTo>
                <a:cubicBezTo>
                  <a:pt x="8489" y="19467"/>
                  <a:pt x="8476" y="19486"/>
                  <a:pt x="7904" y="19600"/>
                </a:cubicBezTo>
                <a:cubicBezTo>
                  <a:pt x="7689" y="19643"/>
                  <a:pt x="7580" y="19723"/>
                  <a:pt x="7531" y="19867"/>
                </a:cubicBezTo>
                <a:cubicBezTo>
                  <a:pt x="7435" y="20145"/>
                  <a:pt x="6998" y="20240"/>
                  <a:pt x="6789" y="20031"/>
                </a:cubicBezTo>
                <a:cubicBezTo>
                  <a:pt x="6646" y="19889"/>
                  <a:pt x="6602" y="19893"/>
                  <a:pt x="5983" y="20036"/>
                </a:cubicBezTo>
                <a:cubicBezTo>
                  <a:pt x="5591" y="20126"/>
                  <a:pt x="5284" y="20247"/>
                  <a:pt x="5224" y="20335"/>
                </a:cubicBezTo>
                <a:cubicBezTo>
                  <a:pt x="5085" y="20542"/>
                  <a:pt x="5100" y="21167"/>
                  <a:pt x="5250" y="21403"/>
                </a:cubicBezTo>
                <a:lnTo>
                  <a:pt x="5373" y="21600"/>
                </a:lnTo>
                <a:lnTo>
                  <a:pt x="9660" y="21600"/>
                </a:lnTo>
                <a:cubicBezTo>
                  <a:pt x="12460" y="21600"/>
                  <a:pt x="13998" y="21566"/>
                  <a:pt x="14099" y="21506"/>
                </a:cubicBezTo>
                <a:cubicBezTo>
                  <a:pt x="14226" y="21432"/>
                  <a:pt x="14252" y="21317"/>
                  <a:pt x="14252" y="20888"/>
                </a:cubicBezTo>
                <a:cubicBezTo>
                  <a:pt x="14252" y="20438"/>
                  <a:pt x="14228" y="20346"/>
                  <a:pt x="14074" y="20242"/>
                </a:cubicBezTo>
                <a:cubicBezTo>
                  <a:pt x="13975" y="20175"/>
                  <a:pt x="13299" y="19989"/>
                  <a:pt x="12573" y="19830"/>
                </a:cubicBezTo>
                <a:cubicBezTo>
                  <a:pt x="11846" y="19670"/>
                  <a:pt x="11184" y="19505"/>
                  <a:pt x="11106" y="19460"/>
                </a:cubicBezTo>
                <a:cubicBezTo>
                  <a:pt x="10981" y="19388"/>
                  <a:pt x="10967" y="19272"/>
                  <a:pt x="10987" y="18542"/>
                </a:cubicBezTo>
                <a:lnTo>
                  <a:pt x="11008" y="17703"/>
                </a:lnTo>
                <a:lnTo>
                  <a:pt x="13031" y="17680"/>
                </a:lnTo>
                <a:cubicBezTo>
                  <a:pt x="15025" y="17660"/>
                  <a:pt x="15052" y="17661"/>
                  <a:pt x="15176" y="17465"/>
                </a:cubicBezTo>
                <a:cubicBezTo>
                  <a:pt x="15364" y="17168"/>
                  <a:pt x="15790" y="17196"/>
                  <a:pt x="16173" y="17530"/>
                </a:cubicBezTo>
                <a:cubicBezTo>
                  <a:pt x="16340" y="17676"/>
                  <a:pt x="16551" y="17797"/>
                  <a:pt x="16639" y="17797"/>
                </a:cubicBezTo>
                <a:cubicBezTo>
                  <a:pt x="16746" y="17797"/>
                  <a:pt x="16825" y="17706"/>
                  <a:pt x="16881" y="17530"/>
                </a:cubicBezTo>
                <a:cubicBezTo>
                  <a:pt x="16948" y="17317"/>
                  <a:pt x="17015" y="17263"/>
                  <a:pt x="17203" y="17263"/>
                </a:cubicBezTo>
                <a:cubicBezTo>
                  <a:pt x="17357" y="17263"/>
                  <a:pt x="17478" y="17331"/>
                  <a:pt x="17555" y="17460"/>
                </a:cubicBezTo>
                <a:cubicBezTo>
                  <a:pt x="17653" y="17622"/>
                  <a:pt x="17736" y="17653"/>
                  <a:pt x="18047" y="17638"/>
                </a:cubicBezTo>
                <a:cubicBezTo>
                  <a:pt x="18746" y="17604"/>
                  <a:pt x="19214" y="17226"/>
                  <a:pt x="19379" y="16551"/>
                </a:cubicBezTo>
                <a:cubicBezTo>
                  <a:pt x="19495" y="16074"/>
                  <a:pt x="19487" y="3740"/>
                  <a:pt x="19370" y="3260"/>
                </a:cubicBezTo>
                <a:cubicBezTo>
                  <a:pt x="19260" y="2808"/>
                  <a:pt x="18862" y="2364"/>
                  <a:pt x="18454" y="2239"/>
                </a:cubicBezTo>
                <a:cubicBezTo>
                  <a:pt x="18278" y="2185"/>
                  <a:pt x="17490" y="2141"/>
                  <a:pt x="16686" y="2141"/>
                </a:cubicBezTo>
                <a:cubicBezTo>
                  <a:pt x="15327" y="2140"/>
                  <a:pt x="15231" y="2153"/>
                  <a:pt x="15091" y="2323"/>
                </a:cubicBezTo>
                <a:cubicBezTo>
                  <a:pt x="14984" y="2454"/>
                  <a:pt x="14865" y="2497"/>
                  <a:pt x="14659" y="2478"/>
                </a:cubicBezTo>
                <a:lnTo>
                  <a:pt x="14371" y="2450"/>
                </a:lnTo>
                <a:lnTo>
                  <a:pt x="14328" y="1564"/>
                </a:lnTo>
                <a:cubicBezTo>
                  <a:pt x="14278" y="587"/>
                  <a:pt x="14192" y="354"/>
                  <a:pt x="13802" y="150"/>
                </a:cubicBezTo>
                <a:cubicBezTo>
                  <a:pt x="13612" y="50"/>
                  <a:pt x="11030" y="0"/>
                  <a:pt x="8451" y="0"/>
                </a:cubicBezTo>
                <a:close/>
                <a:moveTo>
                  <a:pt x="19964" y="12767"/>
                </a:moveTo>
                <a:cubicBezTo>
                  <a:pt x="19858" y="12744"/>
                  <a:pt x="19774" y="12782"/>
                  <a:pt x="19701" y="12880"/>
                </a:cubicBezTo>
                <a:cubicBezTo>
                  <a:pt x="19577" y="13044"/>
                  <a:pt x="19656" y="13199"/>
                  <a:pt x="20044" y="13540"/>
                </a:cubicBezTo>
                <a:cubicBezTo>
                  <a:pt x="20291" y="13756"/>
                  <a:pt x="20386" y="13794"/>
                  <a:pt x="20506" y="13723"/>
                </a:cubicBezTo>
                <a:cubicBezTo>
                  <a:pt x="20741" y="13584"/>
                  <a:pt x="20685" y="13323"/>
                  <a:pt x="20358" y="13025"/>
                </a:cubicBezTo>
                <a:cubicBezTo>
                  <a:pt x="20194" y="12875"/>
                  <a:pt x="20069" y="12790"/>
                  <a:pt x="19964" y="12767"/>
                </a:cubicBezTo>
                <a:close/>
                <a:moveTo>
                  <a:pt x="21121" y="14359"/>
                </a:moveTo>
                <a:cubicBezTo>
                  <a:pt x="20965" y="14384"/>
                  <a:pt x="20939" y="14439"/>
                  <a:pt x="20947" y="14744"/>
                </a:cubicBezTo>
                <a:cubicBezTo>
                  <a:pt x="20953" y="14938"/>
                  <a:pt x="20999" y="15211"/>
                  <a:pt x="21049" y="15348"/>
                </a:cubicBezTo>
                <a:cubicBezTo>
                  <a:pt x="21117" y="15534"/>
                  <a:pt x="21186" y="15589"/>
                  <a:pt x="21321" y="15568"/>
                </a:cubicBezTo>
                <a:cubicBezTo>
                  <a:pt x="21552" y="15532"/>
                  <a:pt x="21600" y="15118"/>
                  <a:pt x="21427" y="14659"/>
                </a:cubicBezTo>
                <a:cubicBezTo>
                  <a:pt x="21329" y="14401"/>
                  <a:pt x="21266" y="14337"/>
                  <a:pt x="21121" y="14359"/>
                </a:cubicBezTo>
                <a:close/>
                <a:moveTo>
                  <a:pt x="21270" y="16397"/>
                </a:moveTo>
                <a:cubicBezTo>
                  <a:pt x="21111" y="16362"/>
                  <a:pt x="20713" y="17266"/>
                  <a:pt x="20791" y="17488"/>
                </a:cubicBezTo>
                <a:cubicBezTo>
                  <a:pt x="20821" y="17577"/>
                  <a:pt x="20913" y="17617"/>
                  <a:pt x="21045" y="17600"/>
                </a:cubicBezTo>
                <a:cubicBezTo>
                  <a:pt x="21209" y="17579"/>
                  <a:pt x="21288" y="17486"/>
                  <a:pt x="21414" y="17151"/>
                </a:cubicBezTo>
                <a:cubicBezTo>
                  <a:pt x="21583" y="16698"/>
                  <a:pt x="21538" y="16455"/>
                  <a:pt x="21270" y="16397"/>
                </a:cubicBezTo>
                <a:close/>
                <a:moveTo>
                  <a:pt x="17602" y="18008"/>
                </a:moveTo>
                <a:cubicBezTo>
                  <a:pt x="17500" y="18033"/>
                  <a:pt x="17453" y="18121"/>
                  <a:pt x="17453" y="18270"/>
                </a:cubicBezTo>
                <a:cubicBezTo>
                  <a:pt x="17453" y="18434"/>
                  <a:pt x="17524" y="18516"/>
                  <a:pt x="17754" y="18621"/>
                </a:cubicBezTo>
                <a:cubicBezTo>
                  <a:pt x="18102" y="18781"/>
                  <a:pt x="18463" y="18806"/>
                  <a:pt x="18535" y="18678"/>
                </a:cubicBezTo>
                <a:cubicBezTo>
                  <a:pt x="18645" y="18481"/>
                  <a:pt x="18477" y="18263"/>
                  <a:pt x="18094" y="18111"/>
                </a:cubicBezTo>
                <a:cubicBezTo>
                  <a:pt x="17861" y="18018"/>
                  <a:pt x="17703" y="17983"/>
                  <a:pt x="17602" y="18008"/>
                </a:cubicBezTo>
                <a:close/>
                <a:moveTo>
                  <a:pt x="20197" y="18083"/>
                </a:moveTo>
                <a:cubicBezTo>
                  <a:pt x="20076" y="18070"/>
                  <a:pt x="19902" y="18119"/>
                  <a:pt x="19671" y="18228"/>
                </a:cubicBezTo>
                <a:cubicBezTo>
                  <a:pt x="19317" y="18396"/>
                  <a:pt x="19190" y="18624"/>
                  <a:pt x="19349" y="18799"/>
                </a:cubicBezTo>
                <a:cubicBezTo>
                  <a:pt x="19444" y="18904"/>
                  <a:pt x="19728" y="18855"/>
                  <a:pt x="20082" y="18678"/>
                </a:cubicBezTo>
                <a:cubicBezTo>
                  <a:pt x="20362" y="18538"/>
                  <a:pt x="20425" y="18465"/>
                  <a:pt x="20405" y="18303"/>
                </a:cubicBezTo>
                <a:cubicBezTo>
                  <a:pt x="20387" y="18168"/>
                  <a:pt x="20318" y="18095"/>
                  <a:pt x="20197" y="1808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2" name="그림 32">
            <a:extLst>
              <a:ext uri="{FF2B5EF4-FFF2-40B4-BE49-F238E27FC236}">
                <a16:creationId xmlns:a16="http://schemas.microsoft.com/office/drawing/2014/main" id="{3F384665-C96F-7092-240E-F5DC4DA39B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44999" y="4303158"/>
            <a:ext cx="1085850" cy="1047750"/>
          </a:xfrm>
          <a:prstGeom prst="rect">
            <a:avLst/>
          </a:prstGeom>
        </p:spPr>
      </p:pic>
      <p:pic>
        <p:nvPicPr>
          <p:cNvPr id="4" name="image51.png" descr="image51.png">
            <a:extLst>
              <a:ext uri="{FF2B5EF4-FFF2-40B4-BE49-F238E27FC236}">
                <a16:creationId xmlns:a16="http://schemas.microsoft.com/office/drawing/2014/main" id="{048DF053-3BD2-80AF-E46C-AA129223C50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051867" y="5080609"/>
            <a:ext cx="459278" cy="4592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8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609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625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612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610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611" name="개발 내용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개발 내용</a:t>
                  </a:r>
                </a:p>
              </p:txBody>
            </p:sp>
          </p:grpSp>
          <p:grpSp>
            <p:nvGrpSpPr>
              <p:cNvPr id="624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615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613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14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616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17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623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618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19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20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21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22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636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628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626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627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631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629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630" name="13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dirty="0"/>
                    <a:t>1</a:t>
                  </a:r>
                  <a:r>
                    <a:rPr lang="en-US" dirty="0"/>
                    <a:t>4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634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632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3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635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637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sp>
        <p:nvSpPr>
          <p:cNvPr id="639" name="변경 전 방식 - 소켓통신"/>
          <p:cNvSpPr txBox="1"/>
          <p:nvPr/>
        </p:nvSpPr>
        <p:spPr>
          <a:xfrm>
            <a:off x="900248" y="1583715"/>
            <a:ext cx="10928678" cy="8295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>
              <a:lnSpc>
                <a:spcPct val="150000"/>
              </a:lnSpc>
              <a:defRPr b="1"/>
            </a:pPr>
            <a:r>
              <a:rPr lang="af-ZA" dirty="0">
                <a:solidFill>
                  <a:schemeClr val="accent3">
                    <a:lumMod val="50000"/>
                  </a:schemeClr>
                </a:solidFill>
                <a:latin typeface="Malgun Gothic"/>
              </a:rPr>
              <a:t>Web Application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  <a:defRPr b="1"/>
            </a:pPr>
            <a:r>
              <a:rPr lang="en-US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</a:rPr>
              <a:t>Spring Boot</a:t>
            </a:r>
            <a:r>
              <a:rPr lang="ko-KR" altLang="en-US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</a:rPr>
              <a:t>와 </a:t>
            </a:r>
            <a:r>
              <a:rPr lang="en-US" altLang="ko-KR" sz="1600" dirty="0" err="1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</a:rPr>
              <a:t>HTML+CSS+Javascript</a:t>
            </a:r>
            <a:r>
              <a:rPr lang="ko-KR" altLang="en-US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</a:rPr>
              <a:t>를 통해 구현한 웹 페이지는 다음과 같다</a:t>
            </a:r>
            <a:r>
              <a:rPr lang="en-US" altLang="ko-KR" sz="1600" dirty="0">
                <a:solidFill>
                  <a:schemeClr val="accent3">
                    <a:lumMod val="50000"/>
                  </a:schemeClr>
                </a:solidFill>
                <a:latin typeface="Malgun Gothic"/>
                <a:ea typeface="Malgun Gothic"/>
              </a:rPr>
              <a:t>.</a:t>
            </a:r>
            <a:endParaRPr lang="af-ZA" sz="1600" dirty="0">
              <a:solidFill>
                <a:schemeClr val="accent3">
                  <a:lumMod val="50000"/>
                </a:schemeClr>
              </a:solidFill>
              <a:latin typeface="Malgun Gothic"/>
              <a:ea typeface="Malgun Gothic"/>
            </a:endParaRPr>
          </a:p>
        </p:txBody>
      </p:sp>
      <p:pic>
        <p:nvPicPr>
          <p:cNvPr id="647" name="custom_coding_programming_development_icon_192470.png" descr="custom_coding_programming_development_icon_19247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4608" y="268784"/>
            <a:ext cx="579567" cy="579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스크린샷 2023-06-16 오전 12.46.43.png" descr="스크린샷 2023-06-16 오전 12.46.43.png">
            <a:extLst>
              <a:ext uri="{FF2B5EF4-FFF2-40B4-BE49-F238E27FC236}">
                <a16:creationId xmlns:a16="http://schemas.microsoft.com/office/drawing/2014/main" id="{1A697800-30B0-218D-119F-7EAA2E08F2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020" t="3832" r="4047" b="9567"/>
          <a:stretch>
            <a:fillRect/>
          </a:stretch>
        </p:blipFill>
        <p:spPr>
          <a:xfrm>
            <a:off x="3824873" y="238539"/>
            <a:ext cx="700708" cy="639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21600" extrusionOk="0">
                <a:moveTo>
                  <a:pt x="8451" y="0"/>
                </a:moveTo>
                <a:cubicBezTo>
                  <a:pt x="5873" y="0"/>
                  <a:pt x="3296" y="50"/>
                  <a:pt x="3121" y="150"/>
                </a:cubicBezTo>
                <a:cubicBezTo>
                  <a:pt x="2772" y="349"/>
                  <a:pt x="2692" y="591"/>
                  <a:pt x="2646" y="1564"/>
                </a:cubicBezTo>
                <a:lnTo>
                  <a:pt x="2604" y="2450"/>
                </a:lnTo>
                <a:lnTo>
                  <a:pt x="2332" y="2478"/>
                </a:lnTo>
                <a:cubicBezTo>
                  <a:pt x="2140" y="2498"/>
                  <a:pt x="2009" y="2449"/>
                  <a:pt x="1874" y="2309"/>
                </a:cubicBezTo>
                <a:cubicBezTo>
                  <a:pt x="1712" y="2141"/>
                  <a:pt x="1627" y="2123"/>
                  <a:pt x="1276" y="2169"/>
                </a:cubicBezTo>
                <a:cubicBezTo>
                  <a:pt x="736" y="2239"/>
                  <a:pt x="368" y="2501"/>
                  <a:pt x="165" y="2965"/>
                </a:cubicBezTo>
                <a:cubicBezTo>
                  <a:pt x="2" y="3337"/>
                  <a:pt x="0" y="3451"/>
                  <a:pt x="0" y="9901"/>
                </a:cubicBezTo>
                <a:cubicBezTo>
                  <a:pt x="0" y="14330"/>
                  <a:pt x="27" y="16538"/>
                  <a:pt x="85" y="16706"/>
                </a:cubicBezTo>
                <a:cubicBezTo>
                  <a:pt x="192" y="17018"/>
                  <a:pt x="448" y="17326"/>
                  <a:pt x="759" y="17516"/>
                </a:cubicBezTo>
                <a:cubicBezTo>
                  <a:pt x="971" y="17645"/>
                  <a:pt x="1431" y="17664"/>
                  <a:pt x="4673" y="17685"/>
                </a:cubicBezTo>
                <a:cubicBezTo>
                  <a:pt x="6693" y="17697"/>
                  <a:pt x="8378" y="17728"/>
                  <a:pt x="8417" y="17755"/>
                </a:cubicBezTo>
                <a:cubicBezTo>
                  <a:pt x="8456" y="17782"/>
                  <a:pt x="8489" y="18160"/>
                  <a:pt x="8489" y="18593"/>
                </a:cubicBezTo>
                <a:cubicBezTo>
                  <a:pt x="8489" y="19467"/>
                  <a:pt x="8476" y="19486"/>
                  <a:pt x="7904" y="19600"/>
                </a:cubicBezTo>
                <a:cubicBezTo>
                  <a:pt x="7689" y="19643"/>
                  <a:pt x="7580" y="19723"/>
                  <a:pt x="7531" y="19867"/>
                </a:cubicBezTo>
                <a:cubicBezTo>
                  <a:pt x="7435" y="20145"/>
                  <a:pt x="6998" y="20240"/>
                  <a:pt x="6789" y="20031"/>
                </a:cubicBezTo>
                <a:cubicBezTo>
                  <a:pt x="6646" y="19889"/>
                  <a:pt x="6602" y="19893"/>
                  <a:pt x="5983" y="20036"/>
                </a:cubicBezTo>
                <a:cubicBezTo>
                  <a:pt x="5591" y="20126"/>
                  <a:pt x="5284" y="20247"/>
                  <a:pt x="5224" y="20335"/>
                </a:cubicBezTo>
                <a:cubicBezTo>
                  <a:pt x="5085" y="20542"/>
                  <a:pt x="5100" y="21167"/>
                  <a:pt x="5250" y="21403"/>
                </a:cubicBezTo>
                <a:lnTo>
                  <a:pt x="5373" y="21600"/>
                </a:lnTo>
                <a:lnTo>
                  <a:pt x="9660" y="21600"/>
                </a:lnTo>
                <a:cubicBezTo>
                  <a:pt x="12460" y="21600"/>
                  <a:pt x="13998" y="21566"/>
                  <a:pt x="14099" y="21506"/>
                </a:cubicBezTo>
                <a:cubicBezTo>
                  <a:pt x="14226" y="21432"/>
                  <a:pt x="14252" y="21317"/>
                  <a:pt x="14252" y="20888"/>
                </a:cubicBezTo>
                <a:cubicBezTo>
                  <a:pt x="14252" y="20438"/>
                  <a:pt x="14228" y="20346"/>
                  <a:pt x="14074" y="20242"/>
                </a:cubicBezTo>
                <a:cubicBezTo>
                  <a:pt x="13975" y="20175"/>
                  <a:pt x="13299" y="19989"/>
                  <a:pt x="12573" y="19830"/>
                </a:cubicBezTo>
                <a:cubicBezTo>
                  <a:pt x="11846" y="19670"/>
                  <a:pt x="11184" y="19505"/>
                  <a:pt x="11106" y="19460"/>
                </a:cubicBezTo>
                <a:cubicBezTo>
                  <a:pt x="10981" y="19388"/>
                  <a:pt x="10967" y="19272"/>
                  <a:pt x="10987" y="18542"/>
                </a:cubicBezTo>
                <a:lnTo>
                  <a:pt x="11008" y="17703"/>
                </a:lnTo>
                <a:lnTo>
                  <a:pt x="13031" y="17680"/>
                </a:lnTo>
                <a:cubicBezTo>
                  <a:pt x="15025" y="17660"/>
                  <a:pt x="15052" y="17661"/>
                  <a:pt x="15176" y="17465"/>
                </a:cubicBezTo>
                <a:cubicBezTo>
                  <a:pt x="15364" y="17168"/>
                  <a:pt x="15790" y="17196"/>
                  <a:pt x="16173" y="17530"/>
                </a:cubicBezTo>
                <a:cubicBezTo>
                  <a:pt x="16340" y="17676"/>
                  <a:pt x="16551" y="17797"/>
                  <a:pt x="16639" y="17797"/>
                </a:cubicBezTo>
                <a:cubicBezTo>
                  <a:pt x="16746" y="17797"/>
                  <a:pt x="16825" y="17706"/>
                  <a:pt x="16881" y="17530"/>
                </a:cubicBezTo>
                <a:cubicBezTo>
                  <a:pt x="16948" y="17317"/>
                  <a:pt x="17015" y="17263"/>
                  <a:pt x="17203" y="17263"/>
                </a:cubicBezTo>
                <a:cubicBezTo>
                  <a:pt x="17357" y="17263"/>
                  <a:pt x="17478" y="17331"/>
                  <a:pt x="17555" y="17460"/>
                </a:cubicBezTo>
                <a:cubicBezTo>
                  <a:pt x="17653" y="17622"/>
                  <a:pt x="17736" y="17653"/>
                  <a:pt x="18047" y="17638"/>
                </a:cubicBezTo>
                <a:cubicBezTo>
                  <a:pt x="18746" y="17604"/>
                  <a:pt x="19214" y="17226"/>
                  <a:pt x="19379" y="16551"/>
                </a:cubicBezTo>
                <a:cubicBezTo>
                  <a:pt x="19495" y="16074"/>
                  <a:pt x="19487" y="3740"/>
                  <a:pt x="19370" y="3260"/>
                </a:cubicBezTo>
                <a:cubicBezTo>
                  <a:pt x="19260" y="2808"/>
                  <a:pt x="18862" y="2364"/>
                  <a:pt x="18454" y="2239"/>
                </a:cubicBezTo>
                <a:cubicBezTo>
                  <a:pt x="18278" y="2185"/>
                  <a:pt x="17490" y="2141"/>
                  <a:pt x="16686" y="2141"/>
                </a:cubicBezTo>
                <a:cubicBezTo>
                  <a:pt x="15327" y="2140"/>
                  <a:pt x="15231" y="2153"/>
                  <a:pt x="15091" y="2323"/>
                </a:cubicBezTo>
                <a:cubicBezTo>
                  <a:pt x="14984" y="2454"/>
                  <a:pt x="14865" y="2497"/>
                  <a:pt x="14659" y="2478"/>
                </a:cubicBezTo>
                <a:lnTo>
                  <a:pt x="14371" y="2450"/>
                </a:lnTo>
                <a:lnTo>
                  <a:pt x="14328" y="1564"/>
                </a:lnTo>
                <a:cubicBezTo>
                  <a:pt x="14278" y="587"/>
                  <a:pt x="14192" y="354"/>
                  <a:pt x="13802" y="150"/>
                </a:cubicBezTo>
                <a:cubicBezTo>
                  <a:pt x="13612" y="50"/>
                  <a:pt x="11030" y="0"/>
                  <a:pt x="8451" y="0"/>
                </a:cubicBezTo>
                <a:close/>
                <a:moveTo>
                  <a:pt x="19964" y="12767"/>
                </a:moveTo>
                <a:cubicBezTo>
                  <a:pt x="19858" y="12744"/>
                  <a:pt x="19774" y="12782"/>
                  <a:pt x="19701" y="12880"/>
                </a:cubicBezTo>
                <a:cubicBezTo>
                  <a:pt x="19577" y="13044"/>
                  <a:pt x="19656" y="13199"/>
                  <a:pt x="20044" y="13540"/>
                </a:cubicBezTo>
                <a:cubicBezTo>
                  <a:pt x="20291" y="13756"/>
                  <a:pt x="20386" y="13794"/>
                  <a:pt x="20506" y="13723"/>
                </a:cubicBezTo>
                <a:cubicBezTo>
                  <a:pt x="20741" y="13584"/>
                  <a:pt x="20685" y="13323"/>
                  <a:pt x="20358" y="13025"/>
                </a:cubicBezTo>
                <a:cubicBezTo>
                  <a:pt x="20194" y="12875"/>
                  <a:pt x="20069" y="12790"/>
                  <a:pt x="19964" y="12767"/>
                </a:cubicBezTo>
                <a:close/>
                <a:moveTo>
                  <a:pt x="21121" y="14359"/>
                </a:moveTo>
                <a:cubicBezTo>
                  <a:pt x="20965" y="14384"/>
                  <a:pt x="20939" y="14439"/>
                  <a:pt x="20947" y="14744"/>
                </a:cubicBezTo>
                <a:cubicBezTo>
                  <a:pt x="20953" y="14938"/>
                  <a:pt x="20999" y="15211"/>
                  <a:pt x="21049" y="15348"/>
                </a:cubicBezTo>
                <a:cubicBezTo>
                  <a:pt x="21117" y="15534"/>
                  <a:pt x="21186" y="15589"/>
                  <a:pt x="21321" y="15568"/>
                </a:cubicBezTo>
                <a:cubicBezTo>
                  <a:pt x="21552" y="15532"/>
                  <a:pt x="21600" y="15118"/>
                  <a:pt x="21427" y="14659"/>
                </a:cubicBezTo>
                <a:cubicBezTo>
                  <a:pt x="21329" y="14401"/>
                  <a:pt x="21266" y="14337"/>
                  <a:pt x="21121" y="14359"/>
                </a:cubicBezTo>
                <a:close/>
                <a:moveTo>
                  <a:pt x="21270" y="16397"/>
                </a:moveTo>
                <a:cubicBezTo>
                  <a:pt x="21111" y="16362"/>
                  <a:pt x="20713" y="17266"/>
                  <a:pt x="20791" y="17488"/>
                </a:cubicBezTo>
                <a:cubicBezTo>
                  <a:pt x="20821" y="17577"/>
                  <a:pt x="20913" y="17617"/>
                  <a:pt x="21045" y="17600"/>
                </a:cubicBezTo>
                <a:cubicBezTo>
                  <a:pt x="21209" y="17579"/>
                  <a:pt x="21288" y="17486"/>
                  <a:pt x="21414" y="17151"/>
                </a:cubicBezTo>
                <a:cubicBezTo>
                  <a:pt x="21583" y="16698"/>
                  <a:pt x="21538" y="16455"/>
                  <a:pt x="21270" y="16397"/>
                </a:cubicBezTo>
                <a:close/>
                <a:moveTo>
                  <a:pt x="17602" y="18008"/>
                </a:moveTo>
                <a:cubicBezTo>
                  <a:pt x="17500" y="18033"/>
                  <a:pt x="17453" y="18121"/>
                  <a:pt x="17453" y="18270"/>
                </a:cubicBezTo>
                <a:cubicBezTo>
                  <a:pt x="17453" y="18434"/>
                  <a:pt x="17524" y="18516"/>
                  <a:pt x="17754" y="18621"/>
                </a:cubicBezTo>
                <a:cubicBezTo>
                  <a:pt x="18102" y="18781"/>
                  <a:pt x="18463" y="18806"/>
                  <a:pt x="18535" y="18678"/>
                </a:cubicBezTo>
                <a:cubicBezTo>
                  <a:pt x="18645" y="18481"/>
                  <a:pt x="18477" y="18263"/>
                  <a:pt x="18094" y="18111"/>
                </a:cubicBezTo>
                <a:cubicBezTo>
                  <a:pt x="17861" y="18018"/>
                  <a:pt x="17703" y="17983"/>
                  <a:pt x="17602" y="18008"/>
                </a:cubicBezTo>
                <a:close/>
                <a:moveTo>
                  <a:pt x="20197" y="18083"/>
                </a:moveTo>
                <a:cubicBezTo>
                  <a:pt x="20076" y="18070"/>
                  <a:pt x="19902" y="18119"/>
                  <a:pt x="19671" y="18228"/>
                </a:cubicBezTo>
                <a:cubicBezTo>
                  <a:pt x="19317" y="18396"/>
                  <a:pt x="19190" y="18624"/>
                  <a:pt x="19349" y="18799"/>
                </a:cubicBezTo>
                <a:cubicBezTo>
                  <a:pt x="19444" y="18904"/>
                  <a:pt x="19728" y="18855"/>
                  <a:pt x="20082" y="18678"/>
                </a:cubicBezTo>
                <a:cubicBezTo>
                  <a:pt x="20362" y="18538"/>
                  <a:pt x="20425" y="18465"/>
                  <a:pt x="20405" y="18303"/>
                </a:cubicBezTo>
                <a:cubicBezTo>
                  <a:pt x="20387" y="18168"/>
                  <a:pt x="20318" y="18095"/>
                  <a:pt x="20197" y="1808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28C420D-2024-8D34-C31F-7EE4CAAF51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807" y="2578169"/>
            <a:ext cx="8228386" cy="431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30361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8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609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625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612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610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611" name="개발 내용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개발 내용</a:t>
                  </a:r>
                </a:p>
              </p:txBody>
            </p:sp>
          </p:grpSp>
          <p:grpSp>
            <p:nvGrpSpPr>
              <p:cNvPr id="624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615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613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14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616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17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623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618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19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20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21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22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636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628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626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627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631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629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630" name="13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lang="en-US" dirty="0"/>
                    <a:t>15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634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632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3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635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637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pic>
        <p:nvPicPr>
          <p:cNvPr id="647" name="custom_coding_programming_development_icon_192470.png" descr="custom_coding_programming_development_icon_19247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4608" y="268784"/>
            <a:ext cx="579567" cy="579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스크린샷 2023-06-16 오전 12.47.26.png" descr="스크린샷 2023-06-16 오전 12.47.26.png">
            <a:extLst>
              <a:ext uri="{FF2B5EF4-FFF2-40B4-BE49-F238E27FC236}">
                <a16:creationId xmlns:a16="http://schemas.microsoft.com/office/drawing/2014/main" id="{DA1EF9CA-4707-B5C1-009A-E2D5774B9E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872" t="13469" r="9706" b="27305"/>
          <a:stretch>
            <a:fillRect/>
          </a:stretch>
        </p:blipFill>
        <p:spPr>
          <a:xfrm>
            <a:off x="3800069" y="266504"/>
            <a:ext cx="849710" cy="593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4" extrusionOk="0">
                <a:moveTo>
                  <a:pt x="9903" y="0"/>
                </a:moveTo>
                <a:lnTo>
                  <a:pt x="4949" y="34"/>
                </a:lnTo>
                <a:lnTo>
                  <a:pt x="0" y="68"/>
                </a:lnTo>
                <a:lnTo>
                  <a:pt x="0" y="9675"/>
                </a:lnTo>
                <a:lnTo>
                  <a:pt x="0" y="19287"/>
                </a:lnTo>
                <a:lnTo>
                  <a:pt x="4467" y="19349"/>
                </a:lnTo>
                <a:cubicBezTo>
                  <a:pt x="7868" y="19398"/>
                  <a:pt x="8984" y="19456"/>
                  <a:pt x="9141" y="19582"/>
                </a:cubicBezTo>
                <a:cubicBezTo>
                  <a:pt x="9322" y="19726"/>
                  <a:pt x="9352" y="19856"/>
                  <a:pt x="9352" y="20563"/>
                </a:cubicBezTo>
                <a:cubicBezTo>
                  <a:pt x="9352" y="21010"/>
                  <a:pt x="9379" y="21412"/>
                  <a:pt x="9413" y="21459"/>
                </a:cubicBezTo>
                <a:cubicBezTo>
                  <a:pt x="9447" y="21506"/>
                  <a:pt x="10084" y="21544"/>
                  <a:pt x="10830" y="21544"/>
                </a:cubicBezTo>
                <a:cubicBezTo>
                  <a:pt x="12370" y="21544"/>
                  <a:pt x="12297" y="21600"/>
                  <a:pt x="12297" y="20433"/>
                </a:cubicBezTo>
                <a:cubicBezTo>
                  <a:pt x="12297" y="19320"/>
                  <a:pt x="12146" y="19349"/>
                  <a:pt x="17270" y="19349"/>
                </a:cubicBezTo>
                <a:lnTo>
                  <a:pt x="21600" y="19349"/>
                </a:lnTo>
                <a:lnTo>
                  <a:pt x="21600" y="0"/>
                </a:lnTo>
                <a:lnTo>
                  <a:pt x="16651" y="34"/>
                </a:lnTo>
                <a:lnTo>
                  <a:pt x="11697" y="68"/>
                </a:lnTo>
                <a:lnTo>
                  <a:pt x="11653" y="1100"/>
                </a:lnTo>
                <a:lnTo>
                  <a:pt x="11608" y="2132"/>
                </a:lnTo>
                <a:lnTo>
                  <a:pt x="10883" y="2166"/>
                </a:lnTo>
                <a:cubicBezTo>
                  <a:pt x="10430" y="2190"/>
                  <a:pt x="10114" y="2153"/>
                  <a:pt x="10032" y="2059"/>
                </a:cubicBezTo>
                <a:cubicBezTo>
                  <a:pt x="9943" y="1954"/>
                  <a:pt x="9903" y="1614"/>
                  <a:pt x="9903" y="953"/>
                </a:cubicBezTo>
                <a:lnTo>
                  <a:pt x="9903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5" name="변경 전 방식 - 소켓통신">
            <a:extLst>
              <a:ext uri="{FF2B5EF4-FFF2-40B4-BE49-F238E27FC236}">
                <a16:creationId xmlns:a16="http://schemas.microsoft.com/office/drawing/2014/main" id="{F13299F3-E8DA-0166-34F7-FCB8D13F6FA3}"/>
              </a:ext>
            </a:extLst>
          </p:cNvPr>
          <p:cNvSpPr txBox="1"/>
          <p:nvPr/>
        </p:nvSpPr>
        <p:spPr>
          <a:xfrm>
            <a:off x="934114" y="1624831"/>
            <a:ext cx="10928678" cy="1937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>
              <a:lnSpc>
                <a:spcPct val="150000"/>
              </a:lnSpc>
              <a:defRPr b="1"/>
            </a:pPr>
            <a:r>
              <a:rPr lang="af-ZA" dirty="0" err="1">
                <a:solidFill>
                  <a:schemeClr val="accent3">
                    <a:lumMod val="50000"/>
                  </a:schemeClr>
                </a:solidFill>
              </a:rPr>
              <a:t>RESTful</a:t>
            </a:r>
            <a:r>
              <a:rPr lang="af-ZA" dirty="0">
                <a:solidFill>
                  <a:schemeClr val="accent3">
                    <a:lumMod val="50000"/>
                  </a:schemeClr>
                </a:solidFill>
              </a:rPr>
              <a:t> API</a:t>
            </a:r>
            <a:endParaRPr lang="af-ZA" altLang="ko-KR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Calibri"/>
              <a:buChar char="-"/>
              <a:defRPr b="1"/>
            </a:pPr>
            <a:r>
              <a:rPr lang="en-US" altLang="ko-KR" sz="1600" dirty="0">
                <a:solidFill>
                  <a:schemeClr val="bg2"/>
                </a:solidFill>
                <a:ea typeface="+mj-lt"/>
                <a:cs typeface="+mj-lt"/>
              </a:rPr>
              <a:t>Docker</a:t>
            </a:r>
            <a:r>
              <a:rPr lang="ko-KR" altLang="en-US" sz="1600" dirty="0">
                <a:solidFill>
                  <a:schemeClr val="bg2"/>
                </a:solidFill>
                <a:ea typeface="+mj-lt"/>
                <a:cs typeface="+mj-lt"/>
              </a:rPr>
              <a:t>를 활용하여 </a:t>
            </a:r>
            <a:r>
              <a:rPr lang="en-US" altLang="ko-KR" sz="1600" dirty="0">
                <a:solidFill>
                  <a:schemeClr val="bg2"/>
                </a:solidFill>
                <a:ea typeface="+mj-lt"/>
                <a:cs typeface="+mj-lt"/>
              </a:rPr>
              <a:t>GPU</a:t>
            </a:r>
            <a:r>
              <a:rPr lang="ko-KR" altLang="en-US" sz="1600" dirty="0">
                <a:solidFill>
                  <a:schemeClr val="bg2"/>
                </a:solidFill>
                <a:ea typeface="+mj-lt"/>
                <a:cs typeface="+mj-lt"/>
              </a:rPr>
              <a:t>에서 모델 추론이 가능한 가상 환경을 생성하였으며</a:t>
            </a:r>
            <a:r>
              <a:rPr lang="en-US" altLang="ko-KR" sz="1600" dirty="0">
                <a:solidFill>
                  <a:schemeClr val="bg2"/>
                </a:solidFill>
                <a:ea typeface="+mj-lt"/>
                <a:cs typeface="+mj-lt"/>
              </a:rPr>
              <a:t>, Django </a:t>
            </a:r>
            <a:r>
              <a:rPr lang="ko-KR" altLang="en-US" sz="1600" dirty="0">
                <a:solidFill>
                  <a:schemeClr val="bg2"/>
                </a:solidFill>
                <a:ea typeface="+mj-lt"/>
                <a:cs typeface="+mj-lt"/>
              </a:rPr>
              <a:t>프레임워크를 통해 </a:t>
            </a:r>
            <a:r>
              <a:rPr lang="en-US" altLang="ko-KR" sz="1600" dirty="0">
                <a:solidFill>
                  <a:schemeClr val="bg2"/>
                </a:solidFill>
                <a:ea typeface="+mj-lt"/>
                <a:cs typeface="+mj-lt"/>
              </a:rPr>
              <a:t>Django</a:t>
            </a:r>
            <a:r>
              <a:rPr lang="ko-KR" altLang="en-US" sz="1600" dirty="0">
                <a:solidFill>
                  <a:schemeClr val="bg2"/>
                </a:solidFill>
                <a:ea typeface="+mj-lt"/>
                <a:cs typeface="+mj-lt"/>
              </a:rPr>
              <a:t> </a:t>
            </a:r>
            <a:r>
              <a:rPr lang="en-US" altLang="ko-KR" sz="1600" dirty="0">
                <a:solidFill>
                  <a:schemeClr val="bg2"/>
                </a:solidFill>
                <a:ea typeface="+mj-lt"/>
                <a:cs typeface="+mj-lt"/>
              </a:rPr>
              <a:t>API</a:t>
            </a:r>
            <a:r>
              <a:rPr lang="ko-KR" altLang="en-US" sz="1600" dirty="0">
                <a:solidFill>
                  <a:schemeClr val="bg2"/>
                </a:solidFill>
                <a:ea typeface="+mj-lt"/>
                <a:cs typeface="+mj-lt"/>
              </a:rPr>
              <a:t> 서버를 구축하였다</a:t>
            </a:r>
            <a:r>
              <a:rPr lang="en-US" altLang="ko-KR" sz="1600" dirty="0">
                <a:solidFill>
                  <a:schemeClr val="bg2"/>
                </a:solidFill>
                <a:ea typeface="+mj-lt"/>
                <a:cs typeface="+mj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  <a:defRPr b="1"/>
            </a:pPr>
            <a:r>
              <a:rPr lang="en-US" altLang="ko-KR" sz="1600" dirty="0">
                <a:solidFill>
                  <a:schemeClr val="bg2"/>
                </a:solidFill>
                <a:ea typeface="+mj-lt"/>
                <a:cs typeface="+mj-lt"/>
              </a:rPr>
              <a:t>Spring Boot </a:t>
            </a:r>
            <a:r>
              <a:rPr lang="ko-KR" altLang="en-US" sz="1600" dirty="0">
                <a:solidFill>
                  <a:schemeClr val="bg2"/>
                </a:solidFill>
                <a:ea typeface="+mj-lt"/>
                <a:cs typeface="+mj-lt"/>
              </a:rPr>
              <a:t>애플리케이션은 사용자로부터 텍스트와 언어 선택 정보를 입력 받아 </a:t>
            </a:r>
            <a:r>
              <a:rPr lang="en-US" altLang="ko-KR" sz="1600" dirty="0">
                <a:solidFill>
                  <a:schemeClr val="bg2"/>
                </a:solidFill>
                <a:ea typeface="+mj-lt"/>
                <a:cs typeface="+mj-lt"/>
              </a:rPr>
              <a:t>Docker</a:t>
            </a:r>
            <a:r>
              <a:rPr lang="ko-KR" altLang="en-US" sz="1600" dirty="0">
                <a:solidFill>
                  <a:schemeClr val="bg2"/>
                </a:solidFill>
                <a:ea typeface="+mj-lt"/>
                <a:cs typeface="+mj-lt"/>
              </a:rPr>
              <a:t> 컨테이너 내의 </a:t>
            </a:r>
            <a:r>
              <a:rPr lang="en-US" altLang="ko-KR" sz="1600" dirty="0">
                <a:solidFill>
                  <a:schemeClr val="bg2"/>
                </a:solidFill>
                <a:ea typeface="+mj-lt"/>
                <a:cs typeface="+mj-lt"/>
              </a:rPr>
              <a:t>Django </a:t>
            </a:r>
            <a:r>
              <a:rPr lang="ko-KR" altLang="en-US" sz="1600" dirty="0">
                <a:solidFill>
                  <a:schemeClr val="bg2"/>
                </a:solidFill>
                <a:ea typeface="+mj-lt"/>
                <a:cs typeface="+mj-lt"/>
              </a:rPr>
              <a:t>서버에 사용자의 요청을 전달하는 역할을 수행한다</a:t>
            </a:r>
            <a:r>
              <a:rPr lang="en-US" altLang="ko-KR" sz="1600" dirty="0">
                <a:solidFill>
                  <a:schemeClr val="bg2"/>
                </a:solidFill>
                <a:ea typeface="+mj-lt"/>
                <a:cs typeface="+mj-lt"/>
              </a:rPr>
              <a:t>.</a:t>
            </a:r>
            <a:endParaRPr lang="af-ZA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7" name="image10.png" descr="image10.png">
            <a:extLst>
              <a:ext uri="{FF2B5EF4-FFF2-40B4-BE49-F238E27FC236}">
                <a16:creationId xmlns:a16="http://schemas.microsoft.com/office/drawing/2014/main" id="{9FCBD1E3-5CF1-3D6D-D3D7-E965BF50F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873" y="4242293"/>
            <a:ext cx="1383705" cy="179776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E72406B8-D099-51FF-CCB1-81319F24F11F}"/>
              </a:ext>
            </a:extLst>
          </p:cNvPr>
          <p:cNvGrpSpPr/>
          <p:nvPr/>
        </p:nvGrpSpPr>
        <p:grpSpPr>
          <a:xfrm>
            <a:off x="5156804" y="4240122"/>
            <a:ext cx="2225070" cy="1891652"/>
            <a:chOff x="5775929" y="3061348"/>
            <a:chExt cx="1653570" cy="1186802"/>
          </a:xfrm>
        </p:grpSpPr>
        <p:pic>
          <p:nvPicPr>
            <p:cNvPr id="11" name="Picture 6" descr="Picture 6">
              <a:extLst>
                <a:ext uri="{FF2B5EF4-FFF2-40B4-BE49-F238E27FC236}">
                  <a16:creationId xmlns:a16="http://schemas.microsoft.com/office/drawing/2014/main" id="{EBA2D8AF-6ABA-AF51-C3ED-620B51672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75929" y="3061348"/>
              <a:ext cx="1653570" cy="77340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" name="그림 12" descr="로고이(가) 표시된 사진&#10;&#10;자동 생성된 설명">
              <a:extLst>
                <a:ext uri="{FF2B5EF4-FFF2-40B4-BE49-F238E27FC236}">
                  <a16:creationId xmlns:a16="http://schemas.microsoft.com/office/drawing/2014/main" id="{083D5883-A526-9BC3-0269-513A27AFFA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43675" y="3609975"/>
              <a:ext cx="638175" cy="638175"/>
            </a:xfrm>
            <a:prstGeom prst="rect">
              <a:avLst/>
            </a:prstGeom>
          </p:spPr>
        </p:pic>
      </p:grpSp>
      <p:pic>
        <p:nvPicPr>
          <p:cNvPr id="13" name="그림 13">
            <a:extLst>
              <a:ext uri="{FF2B5EF4-FFF2-40B4-BE49-F238E27FC236}">
                <a16:creationId xmlns:a16="http://schemas.microsoft.com/office/drawing/2014/main" id="{F3FFDB7D-8524-4074-D119-2CD2AD66FC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3650" y="4322024"/>
            <a:ext cx="1628775" cy="1628775"/>
          </a:xfrm>
          <a:prstGeom prst="rect">
            <a:avLst/>
          </a:prstGeom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53B741C-9D46-9F30-763A-44440406156C}"/>
              </a:ext>
            </a:extLst>
          </p:cNvPr>
          <p:cNvCxnSpPr>
            <a:cxnSpLocks/>
          </p:cNvCxnSpPr>
          <p:nvPr/>
        </p:nvCxnSpPr>
        <p:spPr>
          <a:xfrm>
            <a:off x="2438400" y="5007824"/>
            <a:ext cx="2809875" cy="93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93C84BC-0DEC-92FD-4941-65120CC5D3FB}"/>
              </a:ext>
            </a:extLst>
          </p:cNvPr>
          <p:cNvCxnSpPr>
            <a:cxnSpLocks/>
          </p:cNvCxnSpPr>
          <p:nvPr/>
        </p:nvCxnSpPr>
        <p:spPr>
          <a:xfrm flipH="1" flipV="1">
            <a:off x="2437578" y="5329088"/>
            <a:ext cx="2867847" cy="112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6B41AE-8466-0B56-F073-CA1105246A29}"/>
              </a:ext>
            </a:extLst>
          </p:cNvPr>
          <p:cNvSpPr txBox="1"/>
          <p:nvPr/>
        </p:nvSpPr>
        <p:spPr>
          <a:xfrm>
            <a:off x="2385028" y="4447858"/>
            <a:ext cx="2981503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600" b="1" dirty="0">
                <a:solidFill>
                  <a:schemeClr val="tx1"/>
                </a:solidFill>
                <a:latin typeface="Malgun Gothic"/>
              </a:rPr>
              <a:t>1. Forwards Post request with text &amp; language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C4AC12-3BFA-EFD7-54A2-83A71EADEAC5}"/>
              </a:ext>
            </a:extLst>
          </p:cNvPr>
          <p:cNvSpPr txBox="1"/>
          <p:nvPr/>
        </p:nvSpPr>
        <p:spPr>
          <a:xfrm>
            <a:off x="7334250" y="4893523"/>
            <a:ext cx="2743200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600" b="1" dirty="0">
                <a:solidFill>
                  <a:schemeClr val="tx1"/>
                </a:solidFill>
                <a:latin typeface="Malgun Gothic"/>
              </a:rPr>
              <a:t>2. Processes text using AI model and generates audio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9C80E6-C78C-5DBB-33AB-2F9A3CB70BA9}"/>
              </a:ext>
            </a:extLst>
          </p:cNvPr>
          <p:cNvSpPr txBox="1"/>
          <p:nvPr/>
        </p:nvSpPr>
        <p:spPr>
          <a:xfrm>
            <a:off x="2505075" y="5703148"/>
            <a:ext cx="2743200" cy="2462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600" b="1" dirty="0">
                <a:solidFill>
                  <a:schemeClr val="tx1"/>
                </a:solidFill>
                <a:latin typeface="Malgun Gothic"/>
              </a:rPr>
              <a:t>3. Returns audio data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9" name="그림 22">
            <a:extLst>
              <a:ext uri="{FF2B5EF4-FFF2-40B4-BE49-F238E27FC236}">
                <a16:creationId xmlns:a16="http://schemas.microsoft.com/office/drawing/2014/main" id="{D98CB97F-24C8-348A-5D92-17FB8F539C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29908" y="5607899"/>
            <a:ext cx="480647" cy="48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75871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3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684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700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687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685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686" name="구현 내용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구현 내용</a:t>
                  </a:r>
                </a:p>
              </p:txBody>
            </p:sp>
          </p:grpSp>
          <p:grpSp>
            <p:nvGrpSpPr>
              <p:cNvPr id="699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690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688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89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691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92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698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693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94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95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96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697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711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703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701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02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706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704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05" name="15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dirty="0"/>
                    <a:t>1</a:t>
                  </a:r>
                  <a:r>
                    <a:rPr lang="en-US" dirty="0"/>
                    <a:t>6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709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707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08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710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712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 dirty="0"/>
            </a:p>
          </p:txBody>
        </p:sp>
      </p:grpSp>
      <p:sp>
        <p:nvSpPr>
          <p:cNvPr id="714" name="선"/>
          <p:cNvSpPr/>
          <p:nvPr/>
        </p:nvSpPr>
        <p:spPr>
          <a:xfrm>
            <a:off x="3169434" y="2019016"/>
            <a:ext cx="1780545" cy="1"/>
          </a:xfrm>
          <a:prstGeom prst="line">
            <a:avLst/>
          </a:prstGeom>
          <a:ln w="57150">
            <a:solidFill>
              <a:srgbClr val="000000"/>
            </a:solidFill>
            <a:miter/>
            <a:tailEnd type="triangle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715" name="image46.png" descr="image4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7442" y="1514567"/>
            <a:ext cx="1438433" cy="1438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716" name="image47.png" descr="image47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7354" y="1550016"/>
            <a:ext cx="1295039" cy="902963"/>
          </a:xfrm>
          <a:prstGeom prst="rect">
            <a:avLst/>
          </a:prstGeom>
          <a:ln w="12700">
            <a:miter lim="400000"/>
          </a:ln>
        </p:spPr>
      </p:pic>
      <p:pic>
        <p:nvPicPr>
          <p:cNvPr id="717" name="image48.png" descr="image48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4841" y="1518165"/>
            <a:ext cx="1669642" cy="1366367"/>
          </a:xfrm>
          <a:prstGeom prst="rect">
            <a:avLst/>
          </a:prstGeom>
          <a:ln w="12700">
            <a:miter lim="400000"/>
          </a:ln>
        </p:spPr>
      </p:pic>
      <p:sp>
        <p:nvSpPr>
          <p:cNvPr id="718" name="선"/>
          <p:cNvSpPr/>
          <p:nvPr/>
        </p:nvSpPr>
        <p:spPr>
          <a:xfrm flipV="1">
            <a:off x="2742626" y="3439198"/>
            <a:ext cx="6399515" cy="686438"/>
          </a:xfrm>
          <a:prstGeom prst="line">
            <a:avLst/>
          </a:prstGeom>
          <a:ln w="57150">
            <a:solidFill>
              <a:schemeClr val="accent1"/>
            </a:solidFill>
            <a:miter/>
            <a:tailEnd type="triangle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719" name="선"/>
          <p:cNvSpPr/>
          <p:nvPr/>
        </p:nvSpPr>
        <p:spPr>
          <a:xfrm flipH="1" flipV="1">
            <a:off x="3132943" y="2476476"/>
            <a:ext cx="1780546" cy="11822"/>
          </a:xfrm>
          <a:prstGeom prst="line">
            <a:avLst/>
          </a:prstGeom>
          <a:ln w="57150">
            <a:solidFill>
              <a:schemeClr val="accent1"/>
            </a:solidFill>
            <a:miter/>
            <a:tailEnd type="triangle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720" name="선"/>
          <p:cNvSpPr/>
          <p:nvPr/>
        </p:nvSpPr>
        <p:spPr>
          <a:xfrm flipH="1" flipV="1">
            <a:off x="7244596" y="2476475"/>
            <a:ext cx="1741652" cy="11823"/>
          </a:xfrm>
          <a:prstGeom prst="line">
            <a:avLst/>
          </a:prstGeom>
          <a:ln w="57150">
            <a:solidFill>
              <a:schemeClr val="accent1"/>
            </a:solidFill>
            <a:miter/>
            <a:tailEnd type="triangle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721" name="선"/>
          <p:cNvSpPr/>
          <p:nvPr/>
        </p:nvSpPr>
        <p:spPr>
          <a:xfrm>
            <a:off x="7307007" y="1985295"/>
            <a:ext cx="1932236" cy="1"/>
          </a:xfrm>
          <a:prstGeom prst="line">
            <a:avLst/>
          </a:prstGeom>
          <a:ln w="57150">
            <a:solidFill>
              <a:srgbClr val="000000"/>
            </a:solidFill>
            <a:miter/>
            <a:tailEnd type="triangle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722" name="TextBox 10"/>
          <p:cNvSpPr txBox="1"/>
          <p:nvPr/>
        </p:nvSpPr>
        <p:spPr>
          <a:xfrm>
            <a:off x="3652981" y="1532470"/>
            <a:ext cx="769897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POST</a:t>
            </a:r>
          </a:p>
        </p:txBody>
      </p:sp>
      <p:sp>
        <p:nvSpPr>
          <p:cNvPr id="723" name="TextBox 10"/>
          <p:cNvSpPr txBox="1"/>
          <p:nvPr/>
        </p:nvSpPr>
        <p:spPr>
          <a:xfrm>
            <a:off x="7374519" y="1476854"/>
            <a:ext cx="1864724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HTTP REQUEST</a:t>
            </a:r>
          </a:p>
        </p:txBody>
      </p:sp>
      <p:sp>
        <p:nvSpPr>
          <p:cNvPr id="724" name="TextBox 10"/>
          <p:cNvSpPr txBox="1"/>
          <p:nvPr/>
        </p:nvSpPr>
        <p:spPr>
          <a:xfrm>
            <a:off x="7275984" y="2613155"/>
            <a:ext cx="206179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HTTP RESPONSE</a:t>
            </a:r>
          </a:p>
        </p:txBody>
      </p:sp>
      <p:sp>
        <p:nvSpPr>
          <p:cNvPr id="725" name="TextBox 10"/>
          <p:cNvSpPr txBox="1"/>
          <p:nvPr/>
        </p:nvSpPr>
        <p:spPr>
          <a:xfrm>
            <a:off x="1839255" y="2490288"/>
            <a:ext cx="988864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b="1"/>
            </a:lvl1pPr>
          </a:lstStyle>
          <a:p>
            <a:r>
              <a:rPr dirty="0"/>
              <a:t>CLIENT</a:t>
            </a:r>
          </a:p>
        </p:txBody>
      </p:sp>
      <p:sp>
        <p:nvSpPr>
          <p:cNvPr id="726" name="TextBox 10"/>
          <p:cNvSpPr txBox="1"/>
          <p:nvPr/>
        </p:nvSpPr>
        <p:spPr>
          <a:xfrm>
            <a:off x="9291882" y="3012473"/>
            <a:ext cx="1689554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WEB SERVER</a:t>
            </a:r>
          </a:p>
        </p:txBody>
      </p:sp>
      <p:sp>
        <p:nvSpPr>
          <p:cNvPr id="727" name="선"/>
          <p:cNvSpPr/>
          <p:nvPr/>
        </p:nvSpPr>
        <p:spPr>
          <a:xfrm flipH="1">
            <a:off x="2669851" y="3777853"/>
            <a:ext cx="6521233" cy="699192"/>
          </a:xfrm>
          <a:prstGeom prst="line">
            <a:avLst/>
          </a:prstGeom>
          <a:ln w="57150">
            <a:solidFill>
              <a:srgbClr val="000000"/>
            </a:solidFill>
            <a:miter/>
            <a:tailEnd type="triangle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728" name="TextBox 10"/>
          <p:cNvSpPr txBox="1"/>
          <p:nvPr/>
        </p:nvSpPr>
        <p:spPr>
          <a:xfrm>
            <a:off x="5513981" y="2966621"/>
            <a:ext cx="1164037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rPr dirty="0"/>
              <a:t>REST API</a:t>
            </a:r>
          </a:p>
        </p:txBody>
      </p:sp>
      <p:grpSp>
        <p:nvGrpSpPr>
          <p:cNvPr id="732" name="그룹화"/>
          <p:cNvGrpSpPr/>
          <p:nvPr/>
        </p:nvGrpSpPr>
        <p:grpSpPr>
          <a:xfrm>
            <a:off x="8705771" y="2059797"/>
            <a:ext cx="713924" cy="633581"/>
            <a:chOff x="0" y="0"/>
            <a:chExt cx="713922" cy="633580"/>
          </a:xfrm>
        </p:grpSpPr>
        <p:pic>
          <p:nvPicPr>
            <p:cNvPr id="730" name="image49.png" descr="image49.png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0" y="0"/>
              <a:ext cx="525518" cy="525518"/>
            </a:xfrm>
            <a:prstGeom prst="rect">
              <a:avLst/>
            </a:prstGeom>
            <a:ln w="12700" cap="flat">
              <a:noFill/>
              <a:miter/>
            </a:ln>
            <a:effectLst/>
          </p:spPr>
        </p:pic>
        <p:pic>
          <p:nvPicPr>
            <p:cNvPr id="731" name="image50.png" descr="image50.png"/>
            <p:cNvPicPr>
              <a:picLocks noChangeAspect="1"/>
            </p:cNvPicPr>
            <p:nvPr/>
          </p:nvPicPr>
          <p:blipFill rotWithShape="1">
            <a:blip r:embed="rId7"/>
            <a:stretch>
              <a:fillRect/>
            </a:stretch>
          </p:blipFill>
          <p:spPr>
            <a:xfrm>
              <a:off x="343082" y="262740"/>
              <a:ext cx="370841" cy="370841"/>
            </a:xfrm>
            <a:prstGeom prst="rect">
              <a:avLst/>
            </a:prstGeom>
            <a:ln w="12700" cap="flat">
              <a:noFill/>
              <a:miter/>
            </a:ln>
            <a:effectLst/>
          </p:spPr>
        </p:pic>
      </p:grpSp>
      <p:pic>
        <p:nvPicPr>
          <p:cNvPr id="733" name="image50.png" descr="image5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3054" y="1722983"/>
            <a:ext cx="491097" cy="491097"/>
          </a:xfrm>
          <a:prstGeom prst="rect">
            <a:avLst/>
          </a:prstGeom>
          <a:ln w="12700">
            <a:miter lim="400000"/>
          </a:ln>
        </p:spPr>
      </p:pic>
      <p:sp>
        <p:nvSpPr>
          <p:cNvPr id="734" name="TextBox 10"/>
          <p:cNvSpPr txBox="1"/>
          <p:nvPr/>
        </p:nvSpPr>
        <p:spPr>
          <a:xfrm>
            <a:off x="5778926" y="4264348"/>
            <a:ext cx="769897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POST</a:t>
            </a:r>
          </a:p>
        </p:txBody>
      </p:sp>
      <p:pic>
        <p:nvPicPr>
          <p:cNvPr id="735" name="image43.png" descr="image43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7688" y="290213"/>
            <a:ext cx="595415" cy="595415"/>
          </a:xfrm>
          <a:prstGeom prst="rect">
            <a:avLst/>
          </a:prstGeom>
          <a:ln w="12700">
            <a:miter lim="400000"/>
          </a:ln>
        </p:spPr>
      </p:pic>
      <p:pic>
        <p:nvPicPr>
          <p:cNvPr id="736" name="image52.png" descr="image52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86365" y="325162"/>
            <a:ext cx="525518" cy="525518"/>
          </a:xfrm>
          <a:prstGeom prst="rect">
            <a:avLst/>
          </a:prstGeom>
          <a:ln w="12700">
            <a:miter lim="400000"/>
          </a:ln>
        </p:spPr>
      </p:pic>
      <p:pic>
        <p:nvPicPr>
          <p:cNvPr id="737" name="image51.png" descr="image51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30833" y="3852254"/>
            <a:ext cx="519028" cy="519028"/>
          </a:xfrm>
          <a:prstGeom prst="rect">
            <a:avLst/>
          </a:prstGeom>
          <a:ln w="12700">
            <a:miter lim="400000"/>
          </a:ln>
        </p:spPr>
      </p:pic>
      <p:sp>
        <p:nvSpPr>
          <p:cNvPr id="738" name="직사각형"/>
          <p:cNvSpPr/>
          <p:nvPr/>
        </p:nvSpPr>
        <p:spPr>
          <a:xfrm>
            <a:off x="951803" y="4764760"/>
            <a:ext cx="10819987" cy="1725466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/>
          <a:lstStyle/>
          <a:p>
            <a:pPr lvl="0">
              <a:defRPr/>
            </a:pPr>
            <a:endParaRPr/>
          </a:p>
        </p:txBody>
      </p:sp>
      <p:sp>
        <p:nvSpPr>
          <p:cNvPr id="739" name="TextBox 10"/>
          <p:cNvSpPr txBox="1"/>
          <p:nvPr/>
        </p:nvSpPr>
        <p:spPr>
          <a:xfrm>
            <a:off x="3903638" y="5994516"/>
            <a:ext cx="1542560" cy="430887"/>
          </a:xfrm>
          <a:prstGeom prst="rect">
            <a:avLst/>
          </a:prstGeom>
          <a:ln w="12700">
            <a:miter/>
          </a:ln>
        </p:spPr>
        <p:txBody>
          <a:bodyPr wrap="square" lIns="45719" rIns="45719">
            <a:spAutoFit/>
          </a:bodyPr>
          <a:lstStyle>
            <a:lvl1pPr>
              <a:defRPr sz="1100" b="1"/>
            </a:lvl1pPr>
          </a:lstStyle>
          <a:p>
            <a:pPr algn="ctr">
              <a:defRPr/>
            </a:pPr>
            <a:r>
              <a:rPr lang="en-US"/>
              <a:t>Machine </a:t>
            </a:r>
            <a:r>
              <a:t>Translat</a:t>
            </a:r>
            <a:r>
              <a:rPr lang="en-US"/>
              <a:t>ion</a:t>
            </a:r>
            <a:r>
              <a:t> </a:t>
            </a:r>
            <a:r>
              <a:rPr lang="en-US"/>
              <a:t>M</a:t>
            </a:r>
            <a:r>
              <a:t>odel</a:t>
            </a:r>
          </a:p>
        </p:txBody>
      </p:sp>
      <p:pic>
        <p:nvPicPr>
          <p:cNvPr id="740" name="image46.png" descr="image4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919" y="3620401"/>
            <a:ext cx="956709" cy="956709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</p:pic>
      <p:sp>
        <p:nvSpPr>
          <p:cNvPr id="741" name="TextBox 10"/>
          <p:cNvSpPr txBox="1"/>
          <p:nvPr/>
        </p:nvSpPr>
        <p:spPr>
          <a:xfrm>
            <a:off x="1293992" y="4604985"/>
            <a:ext cx="1406944" cy="370841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xtLst>
            <a:ext uri="{C572A759-6A51-4108-AA02-DFA0A04FC94B}">
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b="1"/>
            </a:lvl1pPr>
          </a:lstStyle>
          <a:p>
            <a:r>
              <a:rPr dirty="0"/>
              <a:t>AI SERVER</a:t>
            </a:r>
          </a:p>
        </p:txBody>
      </p:sp>
      <p:pic>
        <p:nvPicPr>
          <p:cNvPr id="744" name="artificial-intelligence-ai-icon (1).png" descr="artificial-intelligence-ai-icon (1).png"/>
          <p:cNvPicPr>
            <a:picLocks noChangeAspect="1"/>
          </p:cNvPicPr>
          <p:nvPr/>
        </p:nvPicPr>
        <p:blipFill rotWithShape="1">
          <a:blip r:embed="rId11"/>
          <a:stretch>
            <a:fillRect/>
          </a:stretch>
        </p:blipFill>
        <p:spPr>
          <a:xfrm>
            <a:off x="4970647" y="5193298"/>
            <a:ext cx="792898" cy="815188"/>
          </a:xfrm>
          <a:prstGeom prst="rect">
            <a:avLst/>
          </a:prstGeom>
          <a:ln w="12700">
            <a:miter/>
          </a:ln>
        </p:spPr>
      </p:pic>
      <p:pic>
        <p:nvPicPr>
          <p:cNvPr id="745" name="artificial-intelligence-ai-icon (1).png" descr="artificial-intelligence-ai-icon (1)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905044" y="4968009"/>
            <a:ext cx="1024380" cy="1053178"/>
          </a:xfrm>
          <a:prstGeom prst="rect">
            <a:avLst/>
          </a:prstGeom>
          <a:ln w="12700">
            <a:miter lim="400000"/>
          </a:ln>
        </p:spPr>
      </p:pic>
      <p:sp>
        <p:nvSpPr>
          <p:cNvPr id="746" name="TextBox 10"/>
          <p:cNvSpPr txBox="1"/>
          <p:nvPr/>
        </p:nvSpPr>
        <p:spPr>
          <a:xfrm>
            <a:off x="8905044" y="6043322"/>
            <a:ext cx="1075888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c="http://schemas.openxmlformats.org/drawingml/2006/chart" xmlns:dgm="http://schemas.openxmlformats.org/drawingml/2006/diagram" xmlns:dsp="http://schemas.microsoft.com/office/drawing/2008/diagram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100" b="1"/>
            </a:lvl1pPr>
          </a:lstStyle>
          <a:p>
            <a:pPr algn="ctr"/>
            <a:r>
              <a:rPr lang="en-US" dirty="0"/>
              <a:t>Text-to-Sound</a:t>
            </a:r>
            <a:r>
              <a:rPr dirty="0"/>
              <a:t> </a:t>
            </a:r>
            <a:r>
              <a:rPr lang="en-US" dirty="0"/>
              <a:t>M</a:t>
            </a:r>
            <a:r>
              <a:rPr dirty="0"/>
              <a:t>odel</a:t>
            </a:r>
          </a:p>
        </p:txBody>
      </p:sp>
      <p:pic>
        <p:nvPicPr>
          <p:cNvPr id="748" name="image51.png" descr="image51.png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11105716" y="5346727"/>
            <a:ext cx="519028" cy="519028"/>
          </a:xfrm>
          <a:prstGeom prst="rect">
            <a:avLst/>
          </a:prstGeom>
          <a:ln w="12700">
            <a:miter/>
          </a:ln>
        </p:spPr>
      </p:pic>
      <p:pic>
        <p:nvPicPr>
          <p:cNvPr id="750" name="image50.png" descr="image5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8226" y="3516450"/>
            <a:ext cx="491097" cy="491096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/>
          <p:cNvSpPr txBox="1"/>
          <p:nvPr/>
        </p:nvSpPr>
        <p:spPr>
          <a:xfrm>
            <a:off x="1018587" y="5329448"/>
            <a:ext cx="2398176" cy="728452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hemeClr val="tx1"/>
          </a:fontRef>
        </p:style>
        <p:txBody>
          <a:bodyPr rot="0" vert="horz" wrap="square" lIns="0" tIns="0" rIns="0" bIns="0" anchor="t">
            <a:spAutoFit/>
          </a:bodyPr>
          <a:lstStyle/>
          <a:p>
            <a:pPr marL="0" marR="0" indent="0" algn="l" defTabSz="914400" rtl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b="1"/>
              <a:t>{</a:t>
            </a:r>
          </a:p>
          <a:p>
            <a:pPr marL="0" marR="0" indent="0" algn="l" defTabSz="914400" rtl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b="1"/>
              <a:t>“message”: “</a:t>
            </a:r>
            <a:r>
              <a:rPr lang="ko-KR" altLang="en-US" sz="1200" b="1"/>
              <a:t>새 지저귀는 소리</a:t>
            </a:r>
            <a:r>
              <a:rPr lang="en-US" altLang="ko-KR" sz="1200" b="1"/>
              <a:t>”,</a:t>
            </a:r>
          </a:p>
          <a:p>
            <a:pPr marL="0" marR="0" indent="0" algn="l" defTabSz="914400" rtl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b="1"/>
              <a:t>“language” : “kr</a:t>
            </a:r>
          </a:p>
          <a:p>
            <a:pPr marL="0" marR="0" indent="0" algn="l" defTabSz="914400" rtl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b="1"/>
              <a:t>}”</a:t>
            </a:r>
          </a:p>
        </p:txBody>
      </p:sp>
      <p:pic>
        <p:nvPicPr>
          <p:cNvPr id="4" name="이미지" descr="이미지"/>
          <p:cNvPicPr>
            <a:picLocks noChangeAspect="1"/>
          </p:cNvPicPr>
          <p:nvPr/>
        </p:nvPicPr>
        <p:blipFill rotWithShape="1">
          <a:blip r:embed="rId13"/>
          <a:stretch>
            <a:fillRect/>
          </a:stretch>
        </p:blipFill>
        <p:spPr>
          <a:xfrm>
            <a:off x="3765437" y="5211383"/>
            <a:ext cx="797103" cy="797103"/>
          </a:xfrm>
          <a:prstGeom prst="rect">
            <a:avLst/>
          </a:prstGeom>
          <a:solidFill>
            <a:schemeClr val="bg1"/>
          </a:solidFill>
          <a:ln w="12700">
            <a:miter/>
          </a:ln>
        </p:spPr>
      </p:pic>
      <p:pic>
        <p:nvPicPr>
          <p:cNvPr id="5" name="그래픽 5" descr="추가 단색으로 채워진"/>
          <p:cNvPicPr>
            <a:picLocks noChangeAspect="1"/>
          </p:cNvPicPr>
          <p:nvPr/>
        </p:nvPicPr>
        <p:blipFill rotWithShape="1">
          <a:blip r:embed="rId14"/>
          <a:stretch>
            <a:fillRect/>
          </a:stretch>
        </p:blipFill>
        <p:spPr>
          <a:xfrm>
            <a:off x="4550439" y="5438369"/>
            <a:ext cx="356494" cy="371348"/>
          </a:xfrm>
          <a:prstGeom prst="rect">
            <a:avLst/>
          </a:prstGeom>
        </p:spPr>
      </p:pic>
      <p:sp>
        <p:nvSpPr>
          <p:cNvPr id="10" name="화살표: 오른쪽 9"/>
          <p:cNvSpPr/>
          <p:nvPr/>
        </p:nvSpPr>
        <p:spPr>
          <a:xfrm>
            <a:off x="3433783" y="5373716"/>
            <a:ext cx="339641" cy="533494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vert="horz" wrap="square" lIns="0" tIns="0" rIns="0" bIns="0" anchor="t">
            <a:spAutoFit/>
          </a:bodyPr>
          <a:lstStyle/>
          <a:p>
            <a:pPr marL="0" marR="0" indent="0" algn="l" defTabSz="914400" rtl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cap="none" spc="0" normalizeH="0" baseline="0"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3CEAA0BB-6861-66BB-CFFA-E313857749AF}"/>
              </a:ext>
            </a:extLst>
          </p:cNvPr>
          <p:cNvSpPr/>
          <p:nvPr/>
        </p:nvSpPr>
        <p:spPr>
          <a:xfrm>
            <a:off x="5775464" y="5393769"/>
            <a:ext cx="339642" cy="484632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4797267-057B-BDCD-8C64-E57F4C068F6F}"/>
              </a:ext>
            </a:extLst>
          </p:cNvPr>
          <p:cNvSpPr/>
          <p:nvPr/>
        </p:nvSpPr>
        <p:spPr>
          <a:xfrm>
            <a:off x="8272714" y="5393769"/>
            <a:ext cx="339642" cy="484632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172597FC-7E25-09F2-171C-5C2411C58D78}"/>
              </a:ext>
            </a:extLst>
          </p:cNvPr>
          <p:cNvSpPr/>
          <p:nvPr/>
        </p:nvSpPr>
        <p:spPr>
          <a:xfrm>
            <a:off x="10395390" y="5393769"/>
            <a:ext cx="339642" cy="484632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57398" y="5560054"/>
            <a:ext cx="1747954" cy="173996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hemeClr val="tx1"/>
          </a:fontRef>
        </p:style>
        <p:txBody>
          <a:bodyPr rot="0" vert="horz" wrap="square" lIns="0" tIns="0" rIns="0" bIns="0" anchor="t">
            <a:spAutoFit/>
          </a:bodyPr>
          <a:lstStyle/>
          <a:p>
            <a:pPr marL="0" marR="0" indent="0" algn="l" defTabSz="914400" rtl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b="1"/>
              <a:t>“the chirping of birds”</a:t>
            </a:r>
            <a:endParaRPr kumimoji="0" lang="ko-KR" altLang="en-US" sz="1200" b="1" i="0" u="none" strike="noStrike" cap="none" spc="0" normalizeH="0" baseline="0"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96296E-6 L 0.51394 -0.00371 " pathEditMode="relative" ptsTypes="AA">
                                      <p:cBhvr>
                                        <p:cTn id="10" dur="1000" fill="hold"/>
                                        <p:tgtEl>
                                          <p:spTgt spid="7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xit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3" dur="1000" fill="hold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522399 0.108504" pathEditMode="relative">
                                      <p:cBhvr>
                                        <p:cTn id="21" dur="1000" fill="hold"/>
                                        <p:tgtEl>
                                          <p:spTgt spid="7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10" presetClass="exit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4" dur="1000" fill="hold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9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0"/>
                                        <p:tgtEl>
                                          <p:spTgt spid="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1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20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000"/>
                                        <p:tgtEl>
                                          <p:spTgt spid="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510625 -0.090885" pathEditMode="relative">
                                      <p:cBhvr>
                                        <p:cTn id="82" dur="1000" fill="hold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"/>
                            </p:stCondLst>
                            <p:childTnLst>
                              <p:par>
                                <p:cTn id="88" presetID="10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1"/>
                            </p:stCondLst>
                            <p:childTnLst>
                              <p:par>
                                <p:cTn id="92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478829 0.007933" pathEditMode="relative">
                                      <p:cBhvr>
                                        <p:cTn id="93" dur="1000" fill="hold"/>
                                        <p:tgtEl>
                                          <p:spTgt spid="7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2" grpId="0" animBg="1" advAuto="0"/>
      <p:bldP spid="733" grpId="0" animBg="1" advAuto="0"/>
      <p:bldP spid="733" grpId="1" animBg="1" advAuto="0"/>
      <p:bldP spid="737" grpId="0" animBg="1" advAuto="0"/>
      <p:bldP spid="739" grpId="0" animBg="1"/>
      <p:bldP spid="746" grpId="0" animBg="1"/>
      <p:bldP spid="750" grpId="0" animBg="1" advAuto="0"/>
      <p:bldP spid="750" grpId="1" animBg="1" advAuto="0"/>
      <p:bldP spid="3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745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761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748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746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47" name="시연 영상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시연 영상</a:t>
                  </a:r>
                </a:p>
              </p:txBody>
            </p:sp>
          </p:grpSp>
          <p:grpSp>
            <p:nvGrpSpPr>
              <p:cNvPr id="760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751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749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0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752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53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759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754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5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6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7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8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772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764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762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63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767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765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66" name="16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dirty="0"/>
                    <a:t>1</a:t>
                  </a:r>
                  <a:r>
                    <a:rPr lang="en-US" dirty="0"/>
                    <a:t>7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770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768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69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771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773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pic>
        <p:nvPicPr>
          <p:cNvPr id="775" name="1455554418_line-01_icon-icons.com_53291.png" descr="1455554418_line-01_icon-icons.com_5329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0528" y="292287"/>
            <a:ext cx="563258" cy="56325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변경 전 방식 - 소켓통신">
            <a:extLst>
              <a:ext uri="{FF2B5EF4-FFF2-40B4-BE49-F238E27FC236}">
                <a16:creationId xmlns:a16="http://schemas.microsoft.com/office/drawing/2014/main" id="{4EE508E0-931D-A56A-9165-2DB9A1512EF8}"/>
              </a:ext>
            </a:extLst>
          </p:cNvPr>
          <p:cNvSpPr txBox="1"/>
          <p:nvPr/>
        </p:nvSpPr>
        <p:spPr>
          <a:xfrm>
            <a:off x="934114" y="1624831"/>
            <a:ext cx="10928678" cy="454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>
              <a:lnSpc>
                <a:spcPct val="150000"/>
              </a:lnSpc>
              <a:defRPr b="1"/>
            </a:pPr>
            <a:r>
              <a:rPr lang="ko-KR" altLang="en-US" dirty="0">
                <a:solidFill>
                  <a:schemeClr val="accent3">
                    <a:lumMod val="50000"/>
                  </a:schemeClr>
                </a:solidFill>
              </a:rPr>
              <a:t>한국어 텍스트 </a:t>
            </a:r>
            <a:r>
              <a:rPr lang="en-US" altLang="ko-KR" dirty="0">
                <a:solidFill>
                  <a:schemeClr val="accent3">
                    <a:lumMod val="50000"/>
                  </a:schemeClr>
                </a:solidFill>
              </a:rPr>
              <a:t>-&gt; Sound </a:t>
            </a:r>
            <a:r>
              <a:rPr lang="ko-KR" altLang="en-US" dirty="0">
                <a:solidFill>
                  <a:schemeClr val="accent3">
                    <a:lumMod val="50000"/>
                  </a:schemeClr>
                </a:solidFill>
              </a:rPr>
              <a:t>생성 시연</a:t>
            </a:r>
            <a:endParaRPr lang="af-ZA" altLang="ko-KR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3" name="KakaoTalk_20230616_041457882">
            <a:hlinkClick r:id="" action="ppaction://media"/>
            <a:extLst>
              <a:ext uri="{FF2B5EF4-FFF2-40B4-BE49-F238E27FC236}">
                <a16:creationId xmlns:a16="http://schemas.microsoft.com/office/drawing/2014/main" id="{38331877-DDB7-86EF-6390-12E240689A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68839" y="2195265"/>
            <a:ext cx="8254321" cy="4539877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745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761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748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746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47" name="시연 영상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시연 영상</a:t>
                  </a:r>
                </a:p>
              </p:txBody>
            </p:sp>
          </p:grpSp>
          <p:grpSp>
            <p:nvGrpSpPr>
              <p:cNvPr id="760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751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749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0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752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53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759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754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5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6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7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8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772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764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762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63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767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765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66" name="16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dirty="0"/>
                    <a:t>1</a:t>
                  </a:r>
                  <a:r>
                    <a:rPr lang="en-US" dirty="0"/>
                    <a:t>8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770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768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69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771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773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pic>
        <p:nvPicPr>
          <p:cNvPr id="775" name="1455554418_line-01_icon-icons.com_53291.png" descr="1455554418_line-01_icon-icons.com_5329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8284" y="292287"/>
            <a:ext cx="563258" cy="56325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변경 전 방식 - 소켓통신">
            <a:extLst>
              <a:ext uri="{FF2B5EF4-FFF2-40B4-BE49-F238E27FC236}">
                <a16:creationId xmlns:a16="http://schemas.microsoft.com/office/drawing/2014/main" id="{4EE508E0-931D-A56A-9165-2DB9A1512EF8}"/>
              </a:ext>
            </a:extLst>
          </p:cNvPr>
          <p:cNvSpPr txBox="1"/>
          <p:nvPr/>
        </p:nvSpPr>
        <p:spPr>
          <a:xfrm>
            <a:off x="934114" y="1624831"/>
            <a:ext cx="10928678" cy="454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>
              <a:lnSpc>
                <a:spcPct val="150000"/>
              </a:lnSpc>
              <a:defRPr b="1"/>
            </a:pPr>
            <a:r>
              <a:rPr lang="ko-KR" altLang="en-US" dirty="0">
                <a:solidFill>
                  <a:schemeClr val="accent3">
                    <a:lumMod val="50000"/>
                  </a:schemeClr>
                </a:solidFill>
              </a:rPr>
              <a:t>영어 텍스트 </a:t>
            </a:r>
            <a:r>
              <a:rPr lang="en-US" altLang="ko-KR" dirty="0">
                <a:solidFill>
                  <a:schemeClr val="accent3">
                    <a:lumMod val="50000"/>
                  </a:schemeClr>
                </a:solidFill>
              </a:rPr>
              <a:t>-&gt; Sound </a:t>
            </a:r>
            <a:r>
              <a:rPr lang="ko-KR" altLang="en-US" dirty="0">
                <a:solidFill>
                  <a:schemeClr val="accent3">
                    <a:lumMod val="50000"/>
                  </a:schemeClr>
                </a:solidFill>
              </a:rPr>
              <a:t>생성 시연</a:t>
            </a:r>
            <a:endParaRPr lang="af-ZA" altLang="ko-KR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4" name="영어">
            <a:hlinkClick r:id="" action="ppaction://media"/>
            <a:extLst>
              <a:ext uri="{FF2B5EF4-FFF2-40B4-BE49-F238E27FC236}">
                <a16:creationId xmlns:a16="http://schemas.microsoft.com/office/drawing/2014/main" id="{B0818BE7-04D6-9A8F-9CE4-4AA75DC5AA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87646" y="2301936"/>
            <a:ext cx="8159607" cy="448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978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745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761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748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746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47" name="시연 영상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시연 영상</a:t>
                  </a:r>
                </a:p>
              </p:txBody>
            </p:sp>
          </p:grpSp>
          <p:grpSp>
            <p:nvGrpSpPr>
              <p:cNvPr id="760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751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749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0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752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53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759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754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5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6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7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8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772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764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762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63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767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765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66" name="16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dirty="0"/>
                    <a:t>1</a:t>
                  </a:r>
                  <a:r>
                    <a:rPr lang="en-US" dirty="0"/>
                    <a:t>9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770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768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69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771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773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pic>
        <p:nvPicPr>
          <p:cNvPr id="775" name="1455554418_line-01_icon-icons.com_53291.png" descr="1455554418_line-01_icon-icons.com_5329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4917" y="292287"/>
            <a:ext cx="563258" cy="56325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변경 전 방식 - 소켓통신">
            <a:extLst>
              <a:ext uri="{FF2B5EF4-FFF2-40B4-BE49-F238E27FC236}">
                <a16:creationId xmlns:a16="http://schemas.microsoft.com/office/drawing/2014/main" id="{4EE508E0-931D-A56A-9165-2DB9A1512EF8}"/>
              </a:ext>
            </a:extLst>
          </p:cNvPr>
          <p:cNvSpPr txBox="1"/>
          <p:nvPr/>
        </p:nvSpPr>
        <p:spPr>
          <a:xfrm>
            <a:off x="934114" y="1624831"/>
            <a:ext cx="10928678" cy="454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>
              <a:lnSpc>
                <a:spcPct val="150000"/>
              </a:lnSpc>
              <a:defRPr b="1"/>
            </a:pPr>
            <a:r>
              <a:rPr lang="ko-KR" altLang="en-US" dirty="0">
                <a:solidFill>
                  <a:schemeClr val="accent3">
                    <a:lumMod val="50000"/>
                  </a:schemeClr>
                </a:solidFill>
              </a:rPr>
              <a:t>일본어 텍스트 </a:t>
            </a:r>
            <a:r>
              <a:rPr lang="en-US" altLang="ko-KR" dirty="0">
                <a:solidFill>
                  <a:schemeClr val="accent3">
                    <a:lumMod val="50000"/>
                  </a:schemeClr>
                </a:solidFill>
              </a:rPr>
              <a:t>-&gt; Sound </a:t>
            </a:r>
            <a:r>
              <a:rPr lang="ko-KR" altLang="en-US" dirty="0">
                <a:solidFill>
                  <a:schemeClr val="accent3">
                    <a:lumMod val="50000"/>
                  </a:schemeClr>
                </a:solidFill>
              </a:rPr>
              <a:t>생성 시연</a:t>
            </a:r>
            <a:endParaRPr lang="af-ZA" altLang="ko-KR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4" name="일본어">
            <a:hlinkClick r:id="" action="ppaction://media"/>
            <a:extLst>
              <a:ext uri="{FF2B5EF4-FFF2-40B4-BE49-F238E27FC236}">
                <a16:creationId xmlns:a16="http://schemas.microsoft.com/office/drawing/2014/main" id="{21D17BA7-5085-E3BD-0368-ABACCEEA65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59686" y="2301936"/>
            <a:ext cx="8072627" cy="443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6806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124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40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127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125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126" name="목차"/>
                <p:cNvSpPr txBox="1"/>
                <p:nvPr/>
              </p:nvSpPr>
              <p:spPr>
                <a:xfrm>
                  <a:off x="66104" y="43973"/>
                  <a:ext cx="11694416" cy="4597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목차</a:t>
                  </a:r>
                </a:p>
              </p:txBody>
            </p:sp>
          </p:grpSp>
          <p:grpSp>
            <p:nvGrpSpPr>
              <p:cNvPr id="139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130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128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29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131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2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138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133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34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35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36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37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151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143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141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142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146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144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145" name="2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2 page</a:t>
                  </a:r>
                </a:p>
              </p:txBody>
            </p:sp>
          </p:grpSp>
          <p:grpSp>
            <p:nvGrpSpPr>
              <p:cNvPr id="149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147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48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150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152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sp>
        <p:nvSpPr>
          <p:cNvPr id="154" name="직사각형 4"/>
          <p:cNvSpPr txBox="1"/>
          <p:nvPr/>
        </p:nvSpPr>
        <p:spPr>
          <a:xfrm>
            <a:off x="1182633" y="2167520"/>
            <a:ext cx="4867647" cy="3668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200000"/>
              </a:lnSpc>
              <a:defRPr sz="3400" b="1">
                <a:solidFill>
                  <a:srgbClr val="595959"/>
                </a:solidFill>
              </a:defRPr>
            </a:pPr>
            <a:r>
              <a:rPr sz="2400" dirty="0"/>
              <a:t>1. </a:t>
            </a:r>
            <a:r>
              <a:rPr sz="2400" dirty="0" err="1"/>
              <a:t>팀원</a:t>
            </a:r>
            <a:r>
              <a:rPr lang="en-US" sz="2400" dirty="0"/>
              <a:t> </a:t>
            </a:r>
            <a:r>
              <a:rPr sz="2400" dirty="0" err="1"/>
              <a:t>소개</a:t>
            </a:r>
            <a:endParaRPr sz="2400" dirty="0"/>
          </a:p>
          <a:p>
            <a:pPr>
              <a:lnSpc>
                <a:spcPct val="200000"/>
              </a:lnSpc>
              <a:defRPr sz="3400" b="1">
                <a:solidFill>
                  <a:srgbClr val="595959"/>
                </a:solidFill>
              </a:defRPr>
            </a:pPr>
            <a:r>
              <a:rPr sz="2400" dirty="0"/>
              <a:t>2. </a:t>
            </a:r>
            <a:r>
              <a:rPr sz="2400" dirty="0" err="1"/>
              <a:t>기술스택</a:t>
            </a:r>
            <a:endParaRPr sz="2400" dirty="0"/>
          </a:p>
          <a:p>
            <a:pPr>
              <a:lnSpc>
                <a:spcPct val="200000"/>
              </a:lnSpc>
              <a:defRPr sz="3400" b="1">
                <a:solidFill>
                  <a:srgbClr val="595959"/>
                </a:solidFill>
              </a:defRPr>
            </a:pPr>
            <a:r>
              <a:rPr sz="2400" dirty="0"/>
              <a:t>3. </a:t>
            </a:r>
            <a:r>
              <a:rPr sz="2400" dirty="0" err="1"/>
              <a:t>필요성</a:t>
            </a:r>
            <a:endParaRPr sz="2400" dirty="0"/>
          </a:p>
          <a:p>
            <a:pPr>
              <a:lnSpc>
                <a:spcPct val="200000"/>
              </a:lnSpc>
              <a:defRPr sz="3400" b="1">
                <a:solidFill>
                  <a:srgbClr val="595959"/>
                </a:solidFill>
              </a:defRPr>
            </a:pPr>
            <a:r>
              <a:rPr sz="2400" dirty="0"/>
              <a:t>4. </a:t>
            </a:r>
            <a:r>
              <a:rPr sz="2400" dirty="0" err="1"/>
              <a:t>관련</a:t>
            </a:r>
            <a:r>
              <a:rPr sz="2400" dirty="0"/>
              <a:t> </a:t>
            </a:r>
            <a:r>
              <a:rPr sz="2400" dirty="0" err="1"/>
              <a:t>연구</a:t>
            </a:r>
            <a:endParaRPr sz="2400" dirty="0"/>
          </a:p>
          <a:p>
            <a:pPr>
              <a:lnSpc>
                <a:spcPct val="200000"/>
              </a:lnSpc>
              <a:defRPr sz="3400" b="1">
                <a:solidFill>
                  <a:srgbClr val="595959"/>
                </a:solidFill>
              </a:defRPr>
            </a:pPr>
            <a:r>
              <a:rPr sz="2400" dirty="0"/>
              <a:t>5. </a:t>
            </a:r>
            <a:r>
              <a:rPr sz="2400" dirty="0" err="1"/>
              <a:t>차별성</a:t>
            </a:r>
            <a:endParaRPr sz="2400" dirty="0"/>
          </a:p>
        </p:txBody>
      </p:sp>
      <p:grpSp>
        <p:nvGrpSpPr>
          <p:cNvPr id="159" name="Group 20"/>
          <p:cNvGrpSpPr/>
          <p:nvPr/>
        </p:nvGrpSpPr>
        <p:grpSpPr>
          <a:xfrm>
            <a:off x="2998083" y="2287587"/>
            <a:ext cx="441072" cy="601642"/>
            <a:chOff x="0" y="0"/>
            <a:chExt cx="441070" cy="601640"/>
          </a:xfrm>
        </p:grpSpPr>
        <p:sp>
          <p:nvSpPr>
            <p:cNvPr id="155" name="Freeform 22"/>
            <p:cNvSpPr/>
            <p:nvPr/>
          </p:nvSpPr>
          <p:spPr>
            <a:xfrm>
              <a:off x="67075" y="-1"/>
              <a:ext cx="306921" cy="3577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836" y="5550"/>
                  </a:moveTo>
                  <a:lnTo>
                    <a:pt x="6290" y="6073"/>
                  </a:lnTo>
                  <a:lnTo>
                    <a:pt x="5783" y="6618"/>
                  </a:lnTo>
                  <a:lnTo>
                    <a:pt x="5329" y="7174"/>
                  </a:lnTo>
                  <a:lnTo>
                    <a:pt x="4926" y="7741"/>
                  </a:lnTo>
                  <a:lnTo>
                    <a:pt x="4575" y="8309"/>
                  </a:lnTo>
                  <a:lnTo>
                    <a:pt x="4276" y="8865"/>
                  </a:lnTo>
                  <a:lnTo>
                    <a:pt x="4016" y="9421"/>
                  </a:lnTo>
                  <a:lnTo>
                    <a:pt x="3782" y="9955"/>
                  </a:lnTo>
                  <a:lnTo>
                    <a:pt x="3600" y="10466"/>
                  </a:lnTo>
                  <a:lnTo>
                    <a:pt x="3431" y="10945"/>
                  </a:lnTo>
                  <a:lnTo>
                    <a:pt x="3314" y="11378"/>
                  </a:lnTo>
                  <a:lnTo>
                    <a:pt x="3210" y="11779"/>
                  </a:lnTo>
                  <a:lnTo>
                    <a:pt x="3132" y="12135"/>
                  </a:lnTo>
                  <a:lnTo>
                    <a:pt x="3249" y="12769"/>
                  </a:lnTo>
                  <a:lnTo>
                    <a:pt x="3418" y="13414"/>
                  </a:lnTo>
                  <a:lnTo>
                    <a:pt x="3639" y="14048"/>
                  </a:lnTo>
                  <a:lnTo>
                    <a:pt x="3886" y="14682"/>
                  </a:lnTo>
                  <a:lnTo>
                    <a:pt x="4185" y="15294"/>
                  </a:lnTo>
                  <a:lnTo>
                    <a:pt x="4510" y="15894"/>
                  </a:lnTo>
                  <a:lnTo>
                    <a:pt x="4874" y="16461"/>
                  </a:lnTo>
                  <a:lnTo>
                    <a:pt x="5277" y="17018"/>
                  </a:lnTo>
                  <a:lnTo>
                    <a:pt x="5718" y="17529"/>
                  </a:lnTo>
                  <a:lnTo>
                    <a:pt x="6186" y="18019"/>
                  </a:lnTo>
                  <a:lnTo>
                    <a:pt x="6667" y="18452"/>
                  </a:lnTo>
                  <a:lnTo>
                    <a:pt x="7187" y="18853"/>
                  </a:lnTo>
                  <a:lnTo>
                    <a:pt x="7720" y="19198"/>
                  </a:lnTo>
                  <a:lnTo>
                    <a:pt x="8292" y="19498"/>
                  </a:lnTo>
                  <a:lnTo>
                    <a:pt x="8877" y="19731"/>
                  </a:lnTo>
                  <a:lnTo>
                    <a:pt x="9474" y="19898"/>
                  </a:lnTo>
                  <a:lnTo>
                    <a:pt x="10098" y="20021"/>
                  </a:lnTo>
                  <a:lnTo>
                    <a:pt x="10722" y="20054"/>
                  </a:lnTo>
                  <a:lnTo>
                    <a:pt x="11372" y="20021"/>
                  </a:lnTo>
                  <a:lnTo>
                    <a:pt x="11983" y="19898"/>
                  </a:lnTo>
                  <a:lnTo>
                    <a:pt x="12581" y="19731"/>
                  </a:lnTo>
                  <a:lnTo>
                    <a:pt x="13165" y="19498"/>
                  </a:lnTo>
                  <a:lnTo>
                    <a:pt x="13724" y="19198"/>
                  </a:lnTo>
                  <a:lnTo>
                    <a:pt x="14283" y="18853"/>
                  </a:lnTo>
                  <a:lnTo>
                    <a:pt x="14803" y="18452"/>
                  </a:lnTo>
                  <a:lnTo>
                    <a:pt x="15284" y="18007"/>
                  </a:lnTo>
                  <a:lnTo>
                    <a:pt x="15752" y="17529"/>
                  </a:lnTo>
                  <a:lnTo>
                    <a:pt x="16181" y="17006"/>
                  </a:lnTo>
                  <a:lnTo>
                    <a:pt x="16583" y="16461"/>
                  </a:lnTo>
                  <a:lnTo>
                    <a:pt x="16960" y="15883"/>
                  </a:lnTo>
                  <a:lnTo>
                    <a:pt x="17285" y="15282"/>
                  </a:lnTo>
                  <a:lnTo>
                    <a:pt x="17584" y="14671"/>
                  </a:lnTo>
                  <a:lnTo>
                    <a:pt x="17831" y="14037"/>
                  </a:lnTo>
                  <a:lnTo>
                    <a:pt x="18039" y="13403"/>
                  </a:lnTo>
                  <a:lnTo>
                    <a:pt x="18208" y="12758"/>
                  </a:lnTo>
                  <a:lnTo>
                    <a:pt x="18338" y="12112"/>
                  </a:lnTo>
                  <a:lnTo>
                    <a:pt x="18403" y="11478"/>
                  </a:lnTo>
                  <a:lnTo>
                    <a:pt x="18429" y="10833"/>
                  </a:lnTo>
                  <a:lnTo>
                    <a:pt x="18416" y="10055"/>
                  </a:lnTo>
                  <a:lnTo>
                    <a:pt x="18377" y="9321"/>
                  </a:lnTo>
                  <a:lnTo>
                    <a:pt x="17402" y="9332"/>
                  </a:lnTo>
                  <a:lnTo>
                    <a:pt x="16453" y="9298"/>
                  </a:lnTo>
                  <a:lnTo>
                    <a:pt x="15570" y="9232"/>
                  </a:lnTo>
                  <a:lnTo>
                    <a:pt x="14725" y="9120"/>
                  </a:lnTo>
                  <a:lnTo>
                    <a:pt x="13906" y="8987"/>
                  </a:lnTo>
                  <a:lnTo>
                    <a:pt x="13152" y="8831"/>
                  </a:lnTo>
                  <a:lnTo>
                    <a:pt x="12425" y="8642"/>
                  </a:lnTo>
                  <a:lnTo>
                    <a:pt x="11736" y="8420"/>
                  </a:lnTo>
                  <a:lnTo>
                    <a:pt x="11086" y="8197"/>
                  </a:lnTo>
                  <a:lnTo>
                    <a:pt x="10475" y="7930"/>
                  </a:lnTo>
                  <a:lnTo>
                    <a:pt x="9903" y="7675"/>
                  </a:lnTo>
                  <a:lnTo>
                    <a:pt x="9370" y="7385"/>
                  </a:lnTo>
                  <a:lnTo>
                    <a:pt x="8864" y="7096"/>
                  </a:lnTo>
                  <a:lnTo>
                    <a:pt x="8396" y="6785"/>
                  </a:lnTo>
                  <a:lnTo>
                    <a:pt x="7954" y="6484"/>
                  </a:lnTo>
                  <a:lnTo>
                    <a:pt x="7551" y="6173"/>
                  </a:lnTo>
                  <a:lnTo>
                    <a:pt x="7174" y="5862"/>
                  </a:lnTo>
                  <a:lnTo>
                    <a:pt x="6836" y="5550"/>
                  </a:lnTo>
                  <a:close/>
                  <a:moveTo>
                    <a:pt x="10501" y="0"/>
                  </a:moveTo>
                  <a:lnTo>
                    <a:pt x="11060" y="33"/>
                  </a:lnTo>
                  <a:lnTo>
                    <a:pt x="11658" y="122"/>
                  </a:lnTo>
                  <a:lnTo>
                    <a:pt x="12269" y="256"/>
                  </a:lnTo>
                  <a:lnTo>
                    <a:pt x="12905" y="434"/>
                  </a:lnTo>
                  <a:lnTo>
                    <a:pt x="13568" y="667"/>
                  </a:lnTo>
                  <a:lnTo>
                    <a:pt x="14257" y="957"/>
                  </a:lnTo>
                  <a:lnTo>
                    <a:pt x="14972" y="1312"/>
                  </a:lnTo>
                  <a:lnTo>
                    <a:pt x="15323" y="1502"/>
                  </a:lnTo>
                  <a:lnTo>
                    <a:pt x="15700" y="1724"/>
                  </a:lnTo>
                  <a:lnTo>
                    <a:pt x="16103" y="1991"/>
                  </a:lnTo>
                  <a:lnTo>
                    <a:pt x="16518" y="2280"/>
                  </a:lnTo>
                  <a:lnTo>
                    <a:pt x="16947" y="2592"/>
                  </a:lnTo>
                  <a:lnTo>
                    <a:pt x="17337" y="2903"/>
                  </a:lnTo>
                  <a:lnTo>
                    <a:pt x="17714" y="3248"/>
                  </a:lnTo>
                  <a:lnTo>
                    <a:pt x="18039" y="3593"/>
                  </a:lnTo>
                  <a:lnTo>
                    <a:pt x="18312" y="3926"/>
                  </a:lnTo>
                  <a:lnTo>
                    <a:pt x="18624" y="4327"/>
                  </a:lnTo>
                  <a:lnTo>
                    <a:pt x="18910" y="4772"/>
                  </a:lnTo>
                  <a:lnTo>
                    <a:pt x="19170" y="5250"/>
                  </a:lnTo>
                  <a:lnTo>
                    <a:pt x="19404" y="5773"/>
                  </a:lnTo>
                  <a:lnTo>
                    <a:pt x="19612" y="6340"/>
                  </a:lnTo>
                  <a:lnTo>
                    <a:pt x="19806" y="6963"/>
                  </a:lnTo>
                  <a:lnTo>
                    <a:pt x="19949" y="7619"/>
                  </a:lnTo>
                  <a:lnTo>
                    <a:pt x="20079" y="8331"/>
                  </a:lnTo>
                  <a:lnTo>
                    <a:pt x="20157" y="9087"/>
                  </a:lnTo>
                  <a:lnTo>
                    <a:pt x="20209" y="9921"/>
                  </a:lnTo>
                  <a:lnTo>
                    <a:pt x="20443" y="10010"/>
                  </a:lnTo>
                  <a:lnTo>
                    <a:pt x="20664" y="10122"/>
                  </a:lnTo>
                  <a:lnTo>
                    <a:pt x="20859" y="10255"/>
                  </a:lnTo>
                  <a:lnTo>
                    <a:pt x="21041" y="10444"/>
                  </a:lnTo>
                  <a:lnTo>
                    <a:pt x="21210" y="10644"/>
                  </a:lnTo>
                  <a:lnTo>
                    <a:pt x="21340" y="10889"/>
                  </a:lnTo>
                  <a:lnTo>
                    <a:pt x="21457" y="11156"/>
                  </a:lnTo>
                  <a:lnTo>
                    <a:pt x="21535" y="11478"/>
                  </a:lnTo>
                  <a:lnTo>
                    <a:pt x="21587" y="11834"/>
                  </a:lnTo>
                  <a:lnTo>
                    <a:pt x="21600" y="12257"/>
                  </a:lnTo>
                  <a:lnTo>
                    <a:pt x="21574" y="12713"/>
                  </a:lnTo>
                  <a:lnTo>
                    <a:pt x="21509" y="13158"/>
                  </a:lnTo>
                  <a:lnTo>
                    <a:pt x="21418" y="13547"/>
                  </a:lnTo>
                  <a:lnTo>
                    <a:pt x="21288" y="13903"/>
                  </a:lnTo>
                  <a:lnTo>
                    <a:pt x="21119" y="14215"/>
                  </a:lnTo>
                  <a:lnTo>
                    <a:pt x="20937" y="14504"/>
                  </a:lnTo>
                  <a:lnTo>
                    <a:pt x="20729" y="14737"/>
                  </a:lnTo>
                  <a:lnTo>
                    <a:pt x="20495" y="14949"/>
                  </a:lnTo>
                  <a:lnTo>
                    <a:pt x="20248" y="15127"/>
                  </a:lnTo>
                  <a:lnTo>
                    <a:pt x="19975" y="15260"/>
                  </a:lnTo>
                  <a:lnTo>
                    <a:pt x="19690" y="15371"/>
                  </a:lnTo>
                  <a:lnTo>
                    <a:pt x="19404" y="15460"/>
                  </a:lnTo>
                  <a:lnTo>
                    <a:pt x="19118" y="15516"/>
                  </a:lnTo>
                  <a:lnTo>
                    <a:pt x="18780" y="16172"/>
                  </a:lnTo>
                  <a:lnTo>
                    <a:pt x="18403" y="16817"/>
                  </a:lnTo>
                  <a:lnTo>
                    <a:pt x="18000" y="17429"/>
                  </a:lnTo>
                  <a:lnTo>
                    <a:pt x="17545" y="18019"/>
                  </a:lnTo>
                  <a:lnTo>
                    <a:pt x="17064" y="18575"/>
                  </a:lnTo>
                  <a:lnTo>
                    <a:pt x="16544" y="19097"/>
                  </a:lnTo>
                  <a:lnTo>
                    <a:pt x="15999" y="19587"/>
                  </a:lnTo>
                  <a:lnTo>
                    <a:pt x="15427" y="20032"/>
                  </a:lnTo>
                  <a:lnTo>
                    <a:pt x="14829" y="20421"/>
                  </a:lnTo>
                  <a:lnTo>
                    <a:pt x="14192" y="20777"/>
                  </a:lnTo>
                  <a:lnTo>
                    <a:pt x="13542" y="21055"/>
                  </a:lnTo>
                  <a:lnTo>
                    <a:pt x="12866" y="21300"/>
                  </a:lnTo>
                  <a:lnTo>
                    <a:pt x="12178" y="21467"/>
                  </a:lnTo>
                  <a:lnTo>
                    <a:pt x="11463" y="21567"/>
                  </a:lnTo>
                  <a:lnTo>
                    <a:pt x="10722" y="21600"/>
                  </a:lnTo>
                  <a:lnTo>
                    <a:pt x="9994" y="21567"/>
                  </a:lnTo>
                  <a:lnTo>
                    <a:pt x="9279" y="21467"/>
                  </a:lnTo>
                  <a:lnTo>
                    <a:pt x="8591" y="21300"/>
                  </a:lnTo>
                  <a:lnTo>
                    <a:pt x="7902" y="21055"/>
                  </a:lnTo>
                  <a:lnTo>
                    <a:pt x="7252" y="20766"/>
                  </a:lnTo>
                  <a:lnTo>
                    <a:pt x="6628" y="20421"/>
                  </a:lnTo>
                  <a:lnTo>
                    <a:pt x="6030" y="20021"/>
                  </a:lnTo>
                  <a:lnTo>
                    <a:pt x="5445" y="19576"/>
                  </a:lnTo>
                  <a:lnTo>
                    <a:pt x="4900" y="19086"/>
                  </a:lnTo>
                  <a:lnTo>
                    <a:pt x="4380" y="18564"/>
                  </a:lnTo>
                  <a:lnTo>
                    <a:pt x="3899" y="17996"/>
                  </a:lnTo>
                  <a:lnTo>
                    <a:pt x="3457" y="17407"/>
                  </a:lnTo>
                  <a:lnTo>
                    <a:pt x="3041" y="16795"/>
                  </a:lnTo>
                  <a:lnTo>
                    <a:pt x="2664" y="16150"/>
                  </a:lnTo>
                  <a:lnTo>
                    <a:pt x="2326" y="15483"/>
                  </a:lnTo>
                  <a:lnTo>
                    <a:pt x="2027" y="15416"/>
                  </a:lnTo>
                  <a:lnTo>
                    <a:pt x="1729" y="15305"/>
                  </a:lnTo>
                  <a:lnTo>
                    <a:pt x="1443" y="15171"/>
                  </a:lnTo>
                  <a:lnTo>
                    <a:pt x="1183" y="15004"/>
                  </a:lnTo>
                  <a:lnTo>
                    <a:pt x="936" y="14793"/>
                  </a:lnTo>
                  <a:lnTo>
                    <a:pt x="715" y="14559"/>
                  </a:lnTo>
                  <a:lnTo>
                    <a:pt x="507" y="14281"/>
                  </a:lnTo>
                  <a:lnTo>
                    <a:pt x="338" y="13948"/>
                  </a:lnTo>
                  <a:lnTo>
                    <a:pt x="195" y="13581"/>
                  </a:lnTo>
                  <a:lnTo>
                    <a:pt x="91" y="13169"/>
                  </a:lnTo>
                  <a:lnTo>
                    <a:pt x="26" y="12713"/>
                  </a:lnTo>
                  <a:lnTo>
                    <a:pt x="0" y="12279"/>
                  </a:lnTo>
                  <a:lnTo>
                    <a:pt x="13" y="11879"/>
                  </a:lnTo>
                  <a:lnTo>
                    <a:pt x="52" y="11545"/>
                  </a:lnTo>
                  <a:lnTo>
                    <a:pt x="117" y="11223"/>
                  </a:lnTo>
                  <a:lnTo>
                    <a:pt x="221" y="10956"/>
                  </a:lnTo>
                  <a:lnTo>
                    <a:pt x="351" y="10722"/>
                  </a:lnTo>
                  <a:lnTo>
                    <a:pt x="494" y="10522"/>
                  </a:lnTo>
                  <a:lnTo>
                    <a:pt x="650" y="10344"/>
                  </a:lnTo>
                  <a:lnTo>
                    <a:pt x="845" y="10188"/>
                  </a:lnTo>
                  <a:lnTo>
                    <a:pt x="1040" y="10077"/>
                  </a:lnTo>
                  <a:lnTo>
                    <a:pt x="1248" y="9977"/>
                  </a:lnTo>
                  <a:lnTo>
                    <a:pt x="1274" y="9465"/>
                  </a:lnTo>
                  <a:lnTo>
                    <a:pt x="1157" y="8831"/>
                  </a:lnTo>
                  <a:lnTo>
                    <a:pt x="1105" y="8231"/>
                  </a:lnTo>
                  <a:lnTo>
                    <a:pt x="1079" y="7675"/>
                  </a:lnTo>
                  <a:lnTo>
                    <a:pt x="1105" y="7152"/>
                  </a:lnTo>
                  <a:lnTo>
                    <a:pt x="1170" y="6662"/>
                  </a:lnTo>
                  <a:lnTo>
                    <a:pt x="1274" y="6218"/>
                  </a:lnTo>
                  <a:lnTo>
                    <a:pt x="1404" y="5806"/>
                  </a:lnTo>
                  <a:lnTo>
                    <a:pt x="1560" y="5417"/>
                  </a:lnTo>
                  <a:lnTo>
                    <a:pt x="1742" y="5061"/>
                  </a:lnTo>
                  <a:lnTo>
                    <a:pt x="1936" y="4749"/>
                  </a:lnTo>
                  <a:lnTo>
                    <a:pt x="2157" y="4449"/>
                  </a:lnTo>
                  <a:lnTo>
                    <a:pt x="2378" y="4193"/>
                  </a:lnTo>
                  <a:lnTo>
                    <a:pt x="2625" y="3949"/>
                  </a:lnTo>
                  <a:lnTo>
                    <a:pt x="2859" y="3748"/>
                  </a:lnTo>
                  <a:lnTo>
                    <a:pt x="3106" y="3559"/>
                  </a:lnTo>
                  <a:lnTo>
                    <a:pt x="3340" y="3392"/>
                  </a:lnTo>
                  <a:lnTo>
                    <a:pt x="3561" y="3259"/>
                  </a:lnTo>
                  <a:lnTo>
                    <a:pt x="3769" y="3137"/>
                  </a:lnTo>
                  <a:lnTo>
                    <a:pt x="3964" y="3036"/>
                  </a:lnTo>
                  <a:lnTo>
                    <a:pt x="4432" y="2836"/>
                  </a:lnTo>
                  <a:lnTo>
                    <a:pt x="4523" y="2814"/>
                  </a:lnTo>
                  <a:lnTo>
                    <a:pt x="4575" y="2736"/>
                  </a:lnTo>
                  <a:lnTo>
                    <a:pt x="4666" y="2636"/>
                  </a:lnTo>
                  <a:lnTo>
                    <a:pt x="4770" y="2503"/>
                  </a:lnTo>
                  <a:lnTo>
                    <a:pt x="4900" y="2358"/>
                  </a:lnTo>
                  <a:lnTo>
                    <a:pt x="5069" y="2180"/>
                  </a:lnTo>
                  <a:lnTo>
                    <a:pt x="5251" y="2002"/>
                  </a:lnTo>
                  <a:lnTo>
                    <a:pt x="5705" y="1613"/>
                  </a:lnTo>
                  <a:lnTo>
                    <a:pt x="5965" y="1413"/>
                  </a:lnTo>
                  <a:lnTo>
                    <a:pt x="6251" y="1201"/>
                  </a:lnTo>
                  <a:lnTo>
                    <a:pt x="6563" y="1012"/>
                  </a:lnTo>
                  <a:lnTo>
                    <a:pt x="6901" y="823"/>
                  </a:lnTo>
                  <a:lnTo>
                    <a:pt x="7265" y="634"/>
                  </a:lnTo>
                  <a:lnTo>
                    <a:pt x="7655" y="478"/>
                  </a:lnTo>
                  <a:lnTo>
                    <a:pt x="8058" y="334"/>
                  </a:lnTo>
                  <a:lnTo>
                    <a:pt x="8513" y="211"/>
                  </a:lnTo>
                  <a:lnTo>
                    <a:pt x="8968" y="111"/>
                  </a:lnTo>
                  <a:lnTo>
                    <a:pt x="9461" y="33"/>
                  </a:lnTo>
                  <a:lnTo>
                    <a:pt x="9968" y="0"/>
                  </a:lnTo>
                  <a:lnTo>
                    <a:pt x="10501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56" name="Freeform 23"/>
            <p:cNvSpPr/>
            <p:nvPr/>
          </p:nvSpPr>
          <p:spPr>
            <a:xfrm>
              <a:off x="136183" y="176833"/>
              <a:ext cx="168705" cy="54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83" y="5112"/>
                  </a:moveTo>
                  <a:lnTo>
                    <a:pt x="15681" y="5184"/>
                  </a:lnTo>
                  <a:lnTo>
                    <a:pt x="14997" y="5328"/>
                  </a:lnTo>
                  <a:lnTo>
                    <a:pt x="14455" y="5616"/>
                  </a:lnTo>
                  <a:lnTo>
                    <a:pt x="14007" y="5976"/>
                  </a:lnTo>
                  <a:lnTo>
                    <a:pt x="13653" y="6480"/>
                  </a:lnTo>
                  <a:lnTo>
                    <a:pt x="13417" y="7128"/>
                  </a:lnTo>
                  <a:lnTo>
                    <a:pt x="13229" y="7848"/>
                  </a:lnTo>
                  <a:lnTo>
                    <a:pt x="13111" y="8784"/>
                  </a:lnTo>
                  <a:lnTo>
                    <a:pt x="13064" y="9720"/>
                  </a:lnTo>
                  <a:lnTo>
                    <a:pt x="13040" y="10800"/>
                  </a:lnTo>
                  <a:lnTo>
                    <a:pt x="13064" y="11880"/>
                  </a:lnTo>
                  <a:lnTo>
                    <a:pt x="13111" y="12888"/>
                  </a:lnTo>
                  <a:lnTo>
                    <a:pt x="13229" y="13752"/>
                  </a:lnTo>
                  <a:lnTo>
                    <a:pt x="13417" y="14472"/>
                  </a:lnTo>
                  <a:lnTo>
                    <a:pt x="13653" y="15120"/>
                  </a:lnTo>
                  <a:lnTo>
                    <a:pt x="14007" y="15552"/>
                  </a:lnTo>
                  <a:lnTo>
                    <a:pt x="14455" y="16056"/>
                  </a:lnTo>
                  <a:lnTo>
                    <a:pt x="14997" y="16344"/>
                  </a:lnTo>
                  <a:lnTo>
                    <a:pt x="15681" y="16488"/>
                  </a:lnTo>
                  <a:lnTo>
                    <a:pt x="16483" y="16560"/>
                  </a:lnTo>
                  <a:lnTo>
                    <a:pt x="17308" y="16488"/>
                  </a:lnTo>
                  <a:lnTo>
                    <a:pt x="17992" y="16344"/>
                  </a:lnTo>
                  <a:lnTo>
                    <a:pt x="18558" y="16056"/>
                  </a:lnTo>
                  <a:lnTo>
                    <a:pt x="18983" y="15552"/>
                  </a:lnTo>
                  <a:lnTo>
                    <a:pt x="19336" y="15120"/>
                  </a:lnTo>
                  <a:lnTo>
                    <a:pt x="19596" y="14472"/>
                  </a:lnTo>
                  <a:lnTo>
                    <a:pt x="19784" y="13752"/>
                  </a:lnTo>
                  <a:lnTo>
                    <a:pt x="19879" y="12888"/>
                  </a:lnTo>
                  <a:lnTo>
                    <a:pt x="19949" y="11880"/>
                  </a:lnTo>
                  <a:lnTo>
                    <a:pt x="19973" y="10800"/>
                  </a:lnTo>
                  <a:lnTo>
                    <a:pt x="19949" y="9720"/>
                  </a:lnTo>
                  <a:lnTo>
                    <a:pt x="19879" y="8784"/>
                  </a:lnTo>
                  <a:lnTo>
                    <a:pt x="19784" y="7848"/>
                  </a:lnTo>
                  <a:lnTo>
                    <a:pt x="19596" y="7128"/>
                  </a:lnTo>
                  <a:lnTo>
                    <a:pt x="19336" y="6480"/>
                  </a:lnTo>
                  <a:lnTo>
                    <a:pt x="18983" y="5976"/>
                  </a:lnTo>
                  <a:lnTo>
                    <a:pt x="18558" y="5616"/>
                  </a:lnTo>
                  <a:lnTo>
                    <a:pt x="17992" y="5328"/>
                  </a:lnTo>
                  <a:lnTo>
                    <a:pt x="17308" y="5184"/>
                  </a:lnTo>
                  <a:lnTo>
                    <a:pt x="16483" y="5112"/>
                  </a:lnTo>
                  <a:close/>
                  <a:moveTo>
                    <a:pt x="5093" y="5112"/>
                  </a:moveTo>
                  <a:lnTo>
                    <a:pt x="4292" y="5184"/>
                  </a:lnTo>
                  <a:lnTo>
                    <a:pt x="3608" y="5328"/>
                  </a:lnTo>
                  <a:lnTo>
                    <a:pt x="3066" y="5616"/>
                  </a:lnTo>
                  <a:lnTo>
                    <a:pt x="2617" y="5976"/>
                  </a:lnTo>
                  <a:lnTo>
                    <a:pt x="2264" y="6480"/>
                  </a:lnTo>
                  <a:lnTo>
                    <a:pt x="2004" y="7128"/>
                  </a:lnTo>
                  <a:lnTo>
                    <a:pt x="1839" y="7848"/>
                  </a:lnTo>
                  <a:lnTo>
                    <a:pt x="1721" y="8784"/>
                  </a:lnTo>
                  <a:lnTo>
                    <a:pt x="1651" y="9720"/>
                  </a:lnTo>
                  <a:lnTo>
                    <a:pt x="1651" y="11880"/>
                  </a:lnTo>
                  <a:lnTo>
                    <a:pt x="1721" y="12888"/>
                  </a:lnTo>
                  <a:lnTo>
                    <a:pt x="1839" y="13752"/>
                  </a:lnTo>
                  <a:lnTo>
                    <a:pt x="2004" y="14472"/>
                  </a:lnTo>
                  <a:lnTo>
                    <a:pt x="2264" y="15120"/>
                  </a:lnTo>
                  <a:lnTo>
                    <a:pt x="2617" y="15552"/>
                  </a:lnTo>
                  <a:lnTo>
                    <a:pt x="3066" y="16056"/>
                  </a:lnTo>
                  <a:lnTo>
                    <a:pt x="3608" y="16344"/>
                  </a:lnTo>
                  <a:lnTo>
                    <a:pt x="4292" y="16488"/>
                  </a:lnTo>
                  <a:lnTo>
                    <a:pt x="5093" y="16560"/>
                  </a:lnTo>
                  <a:lnTo>
                    <a:pt x="5895" y="16488"/>
                  </a:lnTo>
                  <a:lnTo>
                    <a:pt x="6603" y="16344"/>
                  </a:lnTo>
                  <a:lnTo>
                    <a:pt x="7169" y="16056"/>
                  </a:lnTo>
                  <a:lnTo>
                    <a:pt x="7593" y="15552"/>
                  </a:lnTo>
                  <a:lnTo>
                    <a:pt x="7947" y="15120"/>
                  </a:lnTo>
                  <a:lnTo>
                    <a:pt x="8206" y="14472"/>
                  </a:lnTo>
                  <a:lnTo>
                    <a:pt x="8371" y="13752"/>
                  </a:lnTo>
                  <a:lnTo>
                    <a:pt x="8489" y="12888"/>
                  </a:lnTo>
                  <a:lnTo>
                    <a:pt x="8560" y="11880"/>
                  </a:lnTo>
                  <a:lnTo>
                    <a:pt x="8560" y="9720"/>
                  </a:lnTo>
                  <a:lnTo>
                    <a:pt x="8489" y="8784"/>
                  </a:lnTo>
                  <a:lnTo>
                    <a:pt x="8371" y="7848"/>
                  </a:lnTo>
                  <a:lnTo>
                    <a:pt x="8206" y="7128"/>
                  </a:lnTo>
                  <a:lnTo>
                    <a:pt x="7947" y="6480"/>
                  </a:lnTo>
                  <a:lnTo>
                    <a:pt x="7593" y="5976"/>
                  </a:lnTo>
                  <a:lnTo>
                    <a:pt x="7169" y="5616"/>
                  </a:lnTo>
                  <a:lnTo>
                    <a:pt x="6603" y="5328"/>
                  </a:lnTo>
                  <a:lnTo>
                    <a:pt x="5895" y="5184"/>
                  </a:lnTo>
                  <a:lnTo>
                    <a:pt x="5093" y="5112"/>
                  </a:lnTo>
                  <a:close/>
                  <a:moveTo>
                    <a:pt x="5093" y="0"/>
                  </a:moveTo>
                  <a:lnTo>
                    <a:pt x="5518" y="0"/>
                  </a:lnTo>
                  <a:lnTo>
                    <a:pt x="5990" y="72"/>
                  </a:lnTo>
                  <a:lnTo>
                    <a:pt x="6508" y="144"/>
                  </a:lnTo>
                  <a:lnTo>
                    <a:pt x="7027" y="360"/>
                  </a:lnTo>
                  <a:lnTo>
                    <a:pt x="7569" y="648"/>
                  </a:lnTo>
                  <a:lnTo>
                    <a:pt x="8088" y="1224"/>
                  </a:lnTo>
                  <a:lnTo>
                    <a:pt x="8583" y="1872"/>
                  </a:lnTo>
                  <a:lnTo>
                    <a:pt x="9031" y="2664"/>
                  </a:lnTo>
                  <a:lnTo>
                    <a:pt x="9432" y="3816"/>
                  </a:lnTo>
                  <a:lnTo>
                    <a:pt x="12168" y="3816"/>
                  </a:lnTo>
                  <a:lnTo>
                    <a:pt x="12569" y="2664"/>
                  </a:lnTo>
                  <a:lnTo>
                    <a:pt x="13040" y="1872"/>
                  </a:lnTo>
                  <a:lnTo>
                    <a:pt x="13535" y="1224"/>
                  </a:lnTo>
                  <a:lnTo>
                    <a:pt x="14054" y="648"/>
                  </a:lnTo>
                  <a:lnTo>
                    <a:pt x="14573" y="360"/>
                  </a:lnTo>
                  <a:lnTo>
                    <a:pt x="15092" y="144"/>
                  </a:lnTo>
                  <a:lnTo>
                    <a:pt x="15610" y="72"/>
                  </a:lnTo>
                  <a:lnTo>
                    <a:pt x="16082" y="0"/>
                  </a:lnTo>
                  <a:lnTo>
                    <a:pt x="17261" y="0"/>
                  </a:lnTo>
                  <a:lnTo>
                    <a:pt x="17662" y="72"/>
                  </a:lnTo>
                  <a:lnTo>
                    <a:pt x="18110" y="216"/>
                  </a:lnTo>
                  <a:lnTo>
                    <a:pt x="18558" y="432"/>
                  </a:lnTo>
                  <a:lnTo>
                    <a:pt x="19006" y="720"/>
                  </a:lnTo>
                  <a:lnTo>
                    <a:pt x="19454" y="1152"/>
                  </a:lnTo>
                  <a:lnTo>
                    <a:pt x="19879" y="1728"/>
                  </a:lnTo>
                  <a:lnTo>
                    <a:pt x="20279" y="2376"/>
                  </a:lnTo>
                  <a:lnTo>
                    <a:pt x="20633" y="3240"/>
                  </a:lnTo>
                  <a:lnTo>
                    <a:pt x="20963" y="4248"/>
                  </a:lnTo>
                  <a:lnTo>
                    <a:pt x="21223" y="5544"/>
                  </a:lnTo>
                  <a:lnTo>
                    <a:pt x="21411" y="7056"/>
                  </a:lnTo>
                  <a:lnTo>
                    <a:pt x="21553" y="8856"/>
                  </a:lnTo>
                  <a:lnTo>
                    <a:pt x="21600" y="10800"/>
                  </a:lnTo>
                  <a:lnTo>
                    <a:pt x="21553" y="12816"/>
                  </a:lnTo>
                  <a:lnTo>
                    <a:pt x="21411" y="14544"/>
                  </a:lnTo>
                  <a:lnTo>
                    <a:pt x="21223" y="16056"/>
                  </a:lnTo>
                  <a:lnTo>
                    <a:pt x="20963" y="17352"/>
                  </a:lnTo>
                  <a:lnTo>
                    <a:pt x="20633" y="18360"/>
                  </a:lnTo>
                  <a:lnTo>
                    <a:pt x="20279" y="19224"/>
                  </a:lnTo>
                  <a:lnTo>
                    <a:pt x="19879" y="19944"/>
                  </a:lnTo>
                  <a:lnTo>
                    <a:pt x="19454" y="20520"/>
                  </a:lnTo>
                  <a:lnTo>
                    <a:pt x="19006" y="20880"/>
                  </a:lnTo>
                  <a:lnTo>
                    <a:pt x="18558" y="21168"/>
                  </a:lnTo>
                  <a:lnTo>
                    <a:pt x="18110" y="21384"/>
                  </a:lnTo>
                  <a:lnTo>
                    <a:pt x="17662" y="21456"/>
                  </a:lnTo>
                  <a:lnTo>
                    <a:pt x="17261" y="21528"/>
                  </a:lnTo>
                  <a:lnTo>
                    <a:pt x="16860" y="21528"/>
                  </a:lnTo>
                  <a:lnTo>
                    <a:pt x="16483" y="21600"/>
                  </a:lnTo>
                  <a:lnTo>
                    <a:pt x="16153" y="21528"/>
                  </a:lnTo>
                  <a:lnTo>
                    <a:pt x="15752" y="21528"/>
                  </a:lnTo>
                  <a:lnTo>
                    <a:pt x="14903" y="21384"/>
                  </a:lnTo>
                  <a:lnTo>
                    <a:pt x="14455" y="21168"/>
                  </a:lnTo>
                  <a:lnTo>
                    <a:pt x="13983" y="20880"/>
                  </a:lnTo>
                  <a:lnTo>
                    <a:pt x="13559" y="20520"/>
                  </a:lnTo>
                  <a:lnTo>
                    <a:pt x="13134" y="19944"/>
                  </a:lnTo>
                  <a:lnTo>
                    <a:pt x="12734" y="19224"/>
                  </a:lnTo>
                  <a:lnTo>
                    <a:pt x="12356" y="18360"/>
                  </a:lnTo>
                  <a:lnTo>
                    <a:pt x="12050" y="17352"/>
                  </a:lnTo>
                  <a:lnTo>
                    <a:pt x="11790" y="16128"/>
                  </a:lnTo>
                  <a:lnTo>
                    <a:pt x="11578" y="14544"/>
                  </a:lnTo>
                  <a:lnTo>
                    <a:pt x="11460" y="12888"/>
                  </a:lnTo>
                  <a:lnTo>
                    <a:pt x="11413" y="10800"/>
                  </a:lnTo>
                  <a:lnTo>
                    <a:pt x="11437" y="9864"/>
                  </a:lnTo>
                  <a:lnTo>
                    <a:pt x="11460" y="9000"/>
                  </a:lnTo>
                  <a:lnTo>
                    <a:pt x="10140" y="9000"/>
                  </a:lnTo>
                  <a:lnTo>
                    <a:pt x="10187" y="9864"/>
                  </a:lnTo>
                  <a:lnTo>
                    <a:pt x="10187" y="10800"/>
                  </a:lnTo>
                  <a:lnTo>
                    <a:pt x="10140" y="12888"/>
                  </a:lnTo>
                  <a:lnTo>
                    <a:pt x="10022" y="14544"/>
                  </a:lnTo>
                  <a:lnTo>
                    <a:pt x="9810" y="16128"/>
                  </a:lnTo>
                  <a:lnTo>
                    <a:pt x="9550" y="17352"/>
                  </a:lnTo>
                  <a:lnTo>
                    <a:pt x="9244" y="18360"/>
                  </a:lnTo>
                  <a:lnTo>
                    <a:pt x="8890" y="19224"/>
                  </a:lnTo>
                  <a:lnTo>
                    <a:pt x="8489" y="19944"/>
                  </a:lnTo>
                  <a:lnTo>
                    <a:pt x="8065" y="20448"/>
                  </a:lnTo>
                  <a:lnTo>
                    <a:pt x="7617" y="20880"/>
                  </a:lnTo>
                  <a:lnTo>
                    <a:pt x="7169" y="21168"/>
                  </a:lnTo>
                  <a:lnTo>
                    <a:pt x="6272" y="21456"/>
                  </a:lnTo>
                  <a:lnTo>
                    <a:pt x="5848" y="21528"/>
                  </a:lnTo>
                  <a:lnTo>
                    <a:pt x="4362" y="21528"/>
                  </a:lnTo>
                  <a:lnTo>
                    <a:pt x="3938" y="21456"/>
                  </a:lnTo>
                  <a:lnTo>
                    <a:pt x="3042" y="21168"/>
                  </a:lnTo>
                  <a:lnTo>
                    <a:pt x="2594" y="20880"/>
                  </a:lnTo>
                  <a:lnTo>
                    <a:pt x="2146" y="20448"/>
                  </a:lnTo>
                  <a:lnTo>
                    <a:pt x="1721" y="19944"/>
                  </a:lnTo>
                  <a:lnTo>
                    <a:pt x="1344" y="19224"/>
                  </a:lnTo>
                  <a:lnTo>
                    <a:pt x="967" y="18360"/>
                  </a:lnTo>
                  <a:lnTo>
                    <a:pt x="637" y="17280"/>
                  </a:lnTo>
                  <a:lnTo>
                    <a:pt x="377" y="16056"/>
                  </a:lnTo>
                  <a:lnTo>
                    <a:pt x="165" y="14544"/>
                  </a:lnTo>
                  <a:lnTo>
                    <a:pt x="47" y="12816"/>
                  </a:lnTo>
                  <a:lnTo>
                    <a:pt x="0" y="10800"/>
                  </a:lnTo>
                  <a:lnTo>
                    <a:pt x="47" y="8784"/>
                  </a:lnTo>
                  <a:lnTo>
                    <a:pt x="165" y="7056"/>
                  </a:lnTo>
                  <a:lnTo>
                    <a:pt x="377" y="5544"/>
                  </a:lnTo>
                  <a:lnTo>
                    <a:pt x="637" y="4248"/>
                  </a:lnTo>
                  <a:lnTo>
                    <a:pt x="967" y="3240"/>
                  </a:lnTo>
                  <a:lnTo>
                    <a:pt x="1344" y="2376"/>
                  </a:lnTo>
                  <a:lnTo>
                    <a:pt x="1721" y="1656"/>
                  </a:lnTo>
                  <a:lnTo>
                    <a:pt x="2146" y="1152"/>
                  </a:lnTo>
                  <a:lnTo>
                    <a:pt x="2594" y="720"/>
                  </a:lnTo>
                  <a:lnTo>
                    <a:pt x="3042" y="432"/>
                  </a:lnTo>
                  <a:lnTo>
                    <a:pt x="3490" y="216"/>
                  </a:lnTo>
                  <a:lnTo>
                    <a:pt x="3938" y="72"/>
                  </a:lnTo>
                  <a:lnTo>
                    <a:pt x="4362" y="0"/>
                  </a:lnTo>
                  <a:lnTo>
                    <a:pt x="5093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57" name="Freeform 24"/>
            <p:cNvSpPr/>
            <p:nvPr/>
          </p:nvSpPr>
          <p:spPr>
            <a:xfrm>
              <a:off x="-1" y="349602"/>
              <a:ext cx="441072" cy="252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74" y="11149"/>
                  </a:moveTo>
                  <a:lnTo>
                    <a:pt x="16211" y="11181"/>
                  </a:lnTo>
                  <a:lnTo>
                    <a:pt x="16049" y="11261"/>
                  </a:lnTo>
                  <a:lnTo>
                    <a:pt x="15895" y="11435"/>
                  </a:lnTo>
                  <a:lnTo>
                    <a:pt x="15760" y="11642"/>
                  </a:lnTo>
                  <a:lnTo>
                    <a:pt x="14352" y="14358"/>
                  </a:lnTo>
                  <a:lnTo>
                    <a:pt x="18396" y="14358"/>
                  </a:lnTo>
                  <a:lnTo>
                    <a:pt x="16988" y="11642"/>
                  </a:lnTo>
                  <a:lnTo>
                    <a:pt x="16852" y="11419"/>
                  </a:lnTo>
                  <a:lnTo>
                    <a:pt x="16708" y="11261"/>
                  </a:lnTo>
                  <a:lnTo>
                    <a:pt x="16545" y="11165"/>
                  </a:lnTo>
                  <a:lnTo>
                    <a:pt x="16374" y="11149"/>
                  </a:lnTo>
                  <a:close/>
                  <a:moveTo>
                    <a:pt x="15778" y="0"/>
                  </a:moveTo>
                  <a:lnTo>
                    <a:pt x="16527" y="318"/>
                  </a:lnTo>
                  <a:lnTo>
                    <a:pt x="17078" y="604"/>
                  </a:lnTo>
                  <a:lnTo>
                    <a:pt x="17601" y="969"/>
                  </a:lnTo>
                  <a:lnTo>
                    <a:pt x="18098" y="1398"/>
                  </a:lnTo>
                  <a:lnTo>
                    <a:pt x="18567" y="1922"/>
                  </a:lnTo>
                  <a:lnTo>
                    <a:pt x="19018" y="2494"/>
                  </a:lnTo>
                  <a:lnTo>
                    <a:pt x="19443" y="3113"/>
                  </a:lnTo>
                  <a:lnTo>
                    <a:pt x="19822" y="3796"/>
                  </a:lnTo>
                  <a:lnTo>
                    <a:pt x="20174" y="4542"/>
                  </a:lnTo>
                  <a:lnTo>
                    <a:pt x="20490" y="5336"/>
                  </a:lnTo>
                  <a:lnTo>
                    <a:pt x="20770" y="6162"/>
                  </a:lnTo>
                  <a:lnTo>
                    <a:pt x="21013" y="7036"/>
                  </a:lnTo>
                  <a:lnTo>
                    <a:pt x="21230" y="7957"/>
                  </a:lnTo>
                  <a:lnTo>
                    <a:pt x="21383" y="8910"/>
                  </a:lnTo>
                  <a:lnTo>
                    <a:pt x="21501" y="9879"/>
                  </a:lnTo>
                  <a:lnTo>
                    <a:pt x="21573" y="10864"/>
                  </a:lnTo>
                  <a:lnTo>
                    <a:pt x="21600" y="11880"/>
                  </a:lnTo>
                  <a:lnTo>
                    <a:pt x="21600" y="19059"/>
                  </a:lnTo>
                  <a:lnTo>
                    <a:pt x="21573" y="19535"/>
                  </a:lnTo>
                  <a:lnTo>
                    <a:pt x="21510" y="19948"/>
                  </a:lnTo>
                  <a:lnTo>
                    <a:pt x="21392" y="20361"/>
                  </a:lnTo>
                  <a:lnTo>
                    <a:pt x="21248" y="20711"/>
                  </a:lnTo>
                  <a:lnTo>
                    <a:pt x="21076" y="21028"/>
                  </a:lnTo>
                  <a:lnTo>
                    <a:pt x="20860" y="21266"/>
                  </a:lnTo>
                  <a:lnTo>
                    <a:pt x="20634" y="21457"/>
                  </a:lnTo>
                  <a:lnTo>
                    <a:pt x="20390" y="21568"/>
                  </a:lnTo>
                  <a:lnTo>
                    <a:pt x="20129" y="21600"/>
                  </a:lnTo>
                  <a:lnTo>
                    <a:pt x="1417" y="21600"/>
                  </a:lnTo>
                  <a:lnTo>
                    <a:pt x="1164" y="21568"/>
                  </a:lnTo>
                  <a:lnTo>
                    <a:pt x="912" y="21457"/>
                  </a:lnTo>
                  <a:lnTo>
                    <a:pt x="695" y="21266"/>
                  </a:lnTo>
                  <a:lnTo>
                    <a:pt x="496" y="21028"/>
                  </a:lnTo>
                  <a:lnTo>
                    <a:pt x="325" y="20711"/>
                  </a:lnTo>
                  <a:lnTo>
                    <a:pt x="190" y="20361"/>
                  </a:lnTo>
                  <a:lnTo>
                    <a:pt x="90" y="19948"/>
                  </a:lnTo>
                  <a:lnTo>
                    <a:pt x="27" y="19535"/>
                  </a:lnTo>
                  <a:lnTo>
                    <a:pt x="0" y="19059"/>
                  </a:lnTo>
                  <a:lnTo>
                    <a:pt x="0" y="11880"/>
                  </a:lnTo>
                  <a:lnTo>
                    <a:pt x="27" y="10864"/>
                  </a:lnTo>
                  <a:lnTo>
                    <a:pt x="99" y="9879"/>
                  </a:lnTo>
                  <a:lnTo>
                    <a:pt x="208" y="8910"/>
                  </a:lnTo>
                  <a:lnTo>
                    <a:pt x="370" y="7957"/>
                  </a:lnTo>
                  <a:lnTo>
                    <a:pt x="569" y="7036"/>
                  </a:lnTo>
                  <a:lnTo>
                    <a:pt x="812" y="6178"/>
                  </a:lnTo>
                  <a:lnTo>
                    <a:pt x="1101" y="5336"/>
                  </a:lnTo>
                  <a:lnTo>
                    <a:pt x="1408" y="4542"/>
                  </a:lnTo>
                  <a:lnTo>
                    <a:pt x="1760" y="3812"/>
                  </a:lnTo>
                  <a:lnTo>
                    <a:pt x="2139" y="3113"/>
                  </a:lnTo>
                  <a:lnTo>
                    <a:pt x="2554" y="2494"/>
                  </a:lnTo>
                  <a:lnTo>
                    <a:pt x="2997" y="1922"/>
                  </a:lnTo>
                  <a:lnTo>
                    <a:pt x="3475" y="1414"/>
                  </a:lnTo>
                  <a:lnTo>
                    <a:pt x="3972" y="985"/>
                  </a:lnTo>
                  <a:lnTo>
                    <a:pt x="4495" y="604"/>
                  </a:lnTo>
                  <a:lnTo>
                    <a:pt x="5046" y="318"/>
                  </a:lnTo>
                  <a:lnTo>
                    <a:pt x="5777" y="0"/>
                  </a:lnTo>
                  <a:lnTo>
                    <a:pt x="10768" y="20329"/>
                  </a:lnTo>
                  <a:lnTo>
                    <a:pt x="15778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58" name="Freeform 25"/>
            <p:cNvSpPr/>
            <p:nvPr/>
          </p:nvSpPr>
          <p:spPr>
            <a:xfrm>
              <a:off x="186997" y="373993"/>
              <a:ext cx="69109" cy="1687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18" y="0"/>
                  </a:moveTo>
                  <a:lnTo>
                    <a:pt x="13724" y="0"/>
                  </a:lnTo>
                  <a:lnTo>
                    <a:pt x="14940" y="47"/>
                  </a:lnTo>
                  <a:lnTo>
                    <a:pt x="16099" y="212"/>
                  </a:lnTo>
                  <a:lnTo>
                    <a:pt x="17083" y="496"/>
                  </a:lnTo>
                  <a:lnTo>
                    <a:pt x="17952" y="850"/>
                  </a:lnTo>
                  <a:lnTo>
                    <a:pt x="18589" y="1251"/>
                  </a:lnTo>
                  <a:lnTo>
                    <a:pt x="18994" y="1747"/>
                  </a:lnTo>
                  <a:lnTo>
                    <a:pt x="21195" y="5524"/>
                  </a:lnTo>
                  <a:lnTo>
                    <a:pt x="21310" y="6067"/>
                  </a:lnTo>
                  <a:lnTo>
                    <a:pt x="21137" y="6633"/>
                  </a:lnTo>
                  <a:lnTo>
                    <a:pt x="20673" y="7106"/>
                  </a:lnTo>
                  <a:lnTo>
                    <a:pt x="19979" y="7530"/>
                  </a:lnTo>
                  <a:lnTo>
                    <a:pt x="19052" y="7885"/>
                  </a:lnTo>
                  <a:lnTo>
                    <a:pt x="17894" y="8144"/>
                  </a:lnTo>
                  <a:lnTo>
                    <a:pt x="16620" y="8286"/>
                  </a:lnTo>
                  <a:lnTo>
                    <a:pt x="21600" y="10340"/>
                  </a:lnTo>
                  <a:lnTo>
                    <a:pt x="10829" y="21600"/>
                  </a:lnTo>
                  <a:lnTo>
                    <a:pt x="0" y="10340"/>
                  </a:lnTo>
                  <a:lnTo>
                    <a:pt x="4922" y="8286"/>
                  </a:lnTo>
                  <a:lnTo>
                    <a:pt x="3648" y="8144"/>
                  </a:lnTo>
                  <a:lnTo>
                    <a:pt x="2548" y="7885"/>
                  </a:lnTo>
                  <a:lnTo>
                    <a:pt x="1564" y="7530"/>
                  </a:lnTo>
                  <a:lnTo>
                    <a:pt x="869" y="7106"/>
                  </a:lnTo>
                  <a:lnTo>
                    <a:pt x="405" y="6633"/>
                  </a:lnTo>
                  <a:lnTo>
                    <a:pt x="232" y="6067"/>
                  </a:lnTo>
                  <a:lnTo>
                    <a:pt x="347" y="5524"/>
                  </a:lnTo>
                  <a:lnTo>
                    <a:pt x="2548" y="1747"/>
                  </a:lnTo>
                  <a:lnTo>
                    <a:pt x="3011" y="1251"/>
                  </a:lnTo>
                  <a:lnTo>
                    <a:pt x="3648" y="850"/>
                  </a:lnTo>
                  <a:lnTo>
                    <a:pt x="4459" y="496"/>
                  </a:lnTo>
                  <a:lnTo>
                    <a:pt x="5501" y="212"/>
                  </a:lnTo>
                  <a:lnTo>
                    <a:pt x="6602" y="47"/>
                  </a:lnTo>
                  <a:lnTo>
                    <a:pt x="7818" y="0"/>
                  </a:lnTo>
                  <a:close/>
                </a:path>
              </a:pathLst>
            </a:cu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63" name="Group 39"/>
          <p:cNvGrpSpPr/>
          <p:nvPr/>
        </p:nvGrpSpPr>
        <p:grpSpPr>
          <a:xfrm>
            <a:off x="3082041" y="4586956"/>
            <a:ext cx="580077" cy="469076"/>
            <a:chOff x="0" y="0"/>
            <a:chExt cx="580075" cy="469074"/>
          </a:xfrm>
        </p:grpSpPr>
        <p:sp>
          <p:nvSpPr>
            <p:cNvPr id="160" name="Freeform 41"/>
            <p:cNvSpPr/>
            <p:nvPr/>
          </p:nvSpPr>
          <p:spPr>
            <a:xfrm>
              <a:off x="261392" y="247070"/>
              <a:ext cx="57292" cy="68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31" y="0"/>
                  </a:moveTo>
                  <a:lnTo>
                    <a:pt x="12750" y="103"/>
                  </a:lnTo>
                  <a:lnTo>
                    <a:pt x="14544" y="462"/>
                  </a:lnTo>
                  <a:lnTo>
                    <a:pt x="16277" y="1129"/>
                  </a:lnTo>
                  <a:lnTo>
                    <a:pt x="17763" y="2052"/>
                  </a:lnTo>
                  <a:lnTo>
                    <a:pt x="19062" y="3078"/>
                  </a:lnTo>
                  <a:lnTo>
                    <a:pt x="20177" y="4310"/>
                  </a:lnTo>
                  <a:lnTo>
                    <a:pt x="20919" y="5695"/>
                  </a:lnTo>
                  <a:lnTo>
                    <a:pt x="21414" y="7183"/>
                  </a:lnTo>
                  <a:lnTo>
                    <a:pt x="21600" y="8773"/>
                  </a:lnTo>
                  <a:lnTo>
                    <a:pt x="21600" y="12775"/>
                  </a:lnTo>
                  <a:lnTo>
                    <a:pt x="21414" y="14366"/>
                  </a:lnTo>
                  <a:lnTo>
                    <a:pt x="20919" y="15854"/>
                  </a:lnTo>
                  <a:lnTo>
                    <a:pt x="20177" y="17239"/>
                  </a:lnTo>
                  <a:lnTo>
                    <a:pt x="19062" y="18470"/>
                  </a:lnTo>
                  <a:lnTo>
                    <a:pt x="17763" y="19548"/>
                  </a:lnTo>
                  <a:lnTo>
                    <a:pt x="16277" y="20420"/>
                  </a:lnTo>
                  <a:lnTo>
                    <a:pt x="14544" y="21036"/>
                  </a:lnTo>
                  <a:lnTo>
                    <a:pt x="12750" y="21497"/>
                  </a:lnTo>
                  <a:lnTo>
                    <a:pt x="10831" y="21600"/>
                  </a:lnTo>
                  <a:lnTo>
                    <a:pt x="8850" y="21497"/>
                  </a:lnTo>
                  <a:lnTo>
                    <a:pt x="6994" y="21036"/>
                  </a:lnTo>
                  <a:lnTo>
                    <a:pt x="5385" y="20420"/>
                  </a:lnTo>
                  <a:lnTo>
                    <a:pt x="3837" y="19548"/>
                  </a:lnTo>
                  <a:lnTo>
                    <a:pt x="2538" y="18470"/>
                  </a:lnTo>
                  <a:lnTo>
                    <a:pt x="1485" y="17239"/>
                  </a:lnTo>
                  <a:lnTo>
                    <a:pt x="681" y="15854"/>
                  </a:lnTo>
                  <a:lnTo>
                    <a:pt x="186" y="14366"/>
                  </a:lnTo>
                  <a:lnTo>
                    <a:pt x="0" y="12775"/>
                  </a:lnTo>
                  <a:lnTo>
                    <a:pt x="0" y="8773"/>
                  </a:lnTo>
                  <a:lnTo>
                    <a:pt x="186" y="7183"/>
                  </a:lnTo>
                  <a:lnTo>
                    <a:pt x="681" y="5695"/>
                  </a:lnTo>
                  <a:lnTo>
                    <a:pt x="1485" y="4310"/>
                  </a:lnTo>
                  <a:lnTo>
                    <a:pt x="2538" y="3078"/>
                  </a:lnTo>
                  <a:lnTo>
                    <a:pt x="3837" y="2052"/>
                  </a:lnTo>
                  <a:lnTo>
                    <a:pt x="5385" y="1129"/>
                  </a:lnTo>
                  <a:lnTo>
                    <a:pt x="6994" y="462"/>
                  </a:lnTo>
                  <a:lnTo>
                    <a:pt x="8850" y="103"/>
                  </a:lnTo>
                  <a:lnTo>
                    <a:pt x="10831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1" name="Freeform 42"/>
            <p:cNvSpPr/>
            <p:nvPr/>
          </p:nvSpPr>
          <p:spPr>
            <a:xfrm>
              <a:off x="12532" y="295409"/>
              <a:ext cx="555012" cy="1736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310" y="405"/>
                  </a:lnTo>
                  <a:lnTo>
                    <a:pt x="639" y="709"/>
                  </a:lnTo>
                  <a:lnTo>
                    <a:pt x="987" y="911"/>
                  </a:lnTo>
                  <a:lnTo>
                    <a:pt x="1335" y="972"/>
                  </a:lnTo>
                  <a:lnTo>
                    <a:pt x="8937" y="972"/>
                  </a:lnTo>
                  <a:lnTo>
                    <a:pt x="9032" y="1781"/>
                  </a:lnTo>
                  <a:lnTo>
                    <a:pt x="9165" y="2530"/>
                  </a:lnTo>
                  <a:lnTo>
                    <a:pt x="9336" y="3239"/>
                  </a:lnTo>
                  <a:lnTo>
                    <a:pt x="9532" y="3826"/>
                  </a:lnTo>
                  <a:lnTo>
                    <a:pt x="9747" y="4352"/>
                  </a:lnTo>
                  <a:lnTo>
                    <a:pt x="9981" y="4778"/>
                  </a:lnTo>
                  <a:lnTo>
                    <a:pt x="10240" y="5081"/>
                  </a:lnTo>
                  <a:lnTo>
                    <a:pt x="10512" y="5284"/>
                  </a:lnTo>
                  <a:lnTo>
                    <a:pt x="10803" y="5344"/>
                  </a:lnTo>
                  <a:lnTo>
                    <a:pt x="11088" y="5284"/>
                  </a:lnTo>
                  <a:lnTo>
                    <a:pt x="11360" y="5081"/>
                  </a:lnTo>
                  <a:lnTo>
                    <a:pt x="11619" y="4778"/>
                  </a:lnTo>
                  <a:lnTo>
                    <a:pt x="11859" y="4352"/>
                  </a:lnTo>
                  <a:lnTo>
                    <a:pt x="12074" y="3826"/>
                  </a:lnTo>
                  <a:lnTo>
                    <a:pt x="12264" y="3239"/>
                  </a:lnTo>
                  <a:lnTo>
                    <a:pt x="12429" y="2530"/>
                  </a:lnTo>
                  <a:lnTo>
                    <a:pt x="12562" y="1781"/>
                  </a:lnTo>
                  <a:lnTo>
                    <a:pt x="12663" y="972"/>
                  </a:lnTo>
                  <a:lnTo>
                    <a:pt x="20265" y="972"/>
                  </a:lnTo>
                  <a:lnTo>
                    <a:pt x="20620" y="911"/>
                  </a:lnTo>
                  <a:lnTo>
                    <a:pt x="20961" y="709"/>
                  </a:lnTo>
                  <a:lnTo>
                    <a:pt x="21290" y="405"/>
                  </a:lnTo>
                  <a:lnTo>
                    <a:pt x="21600" y="0"/>
                  </a:lnTo>
                  <a:lnTo>
                    <a:pt x="21600" y="15932"/>
                  </a:lnTo>
                  <a:lnTo>
                    <a:pt x="21581" y="16762"/>
                  </a:lnTo>
                  <a:lnTo>
                    <a:pt x="21524" y="17551"/>
                  </a:lnTo>
                  <a:lnTo>
                    <a:pt x="21436" y="18321"/>
                  </a:lnTo>
                  <a:lnTo>
                    <a:pt x="21315" y="19009"/>
                  </a:lnTo>
                  <a:lnTo>
                    <a:pt x="21164" y="19657"/>
                  </a:lnTo>
                  <a:lnTo>
                    <a:pt x="20980" y="20203"/>
                  </a:lnTo>
                  <a:lnTo>
                    <a:pt x="20784" y="20689"/>
                  </a:lnTo>
                  <a:lnTo>
                    <a:pt x="20563" y="21074"/>
                  </a:lnTo>
                  <a:lnTo>
                    <a:pt x="20329" y="21357"/>
                  </a:lnTo>
                  <a:lnTo>
                    <a:pt x="20076" y="21539"/>
                  </a:lnTo>
                  <a:lnTo>
                    <a:pt x="19810" y="21600"/>
                  </a:lnTo>
                  <a:lnTo>
                    <a:pt x="1790" y="21600"/>
                  </a:lnTo>
                  <a:lnTo>
                    <a:pt x="1531" y="21539"/>
                  </a:lnTo>
                  <a:lnTo>
                    <a:pt x="1271" y="21357"/>
                  </a:lnTo>
                  <a:lnTo>
                    <a:pt x="1031" y="21074"/>
                  </a:lnTo>
                  <a:lnTo>
                    <a:pt x="816" y="20689"/>
                  </a:lnTo>
                  <a:lnTo>
                    <a:pt x="614" y="20203"/>
                  </a:lnTo>
                  <a:lnTo>
                    <a:pt x="436" y="19657"/>
                  </a:lnTo>
                  <a:lnTo>
                    <a:pt x="291" y="19009"/>
                  </a:lnTo>
                  <a:lnTo>
                    <a:pt x="164" y="18321"/>
                  </a:lnTo>
                  <a:lnTo>
                    <a:pt x="76" y="17551"/>
                  </a:lnTo>
                  <a:lnTo>
                    <a:pt x="19" y="16762"/>
                  </a:lnTo>
                  <a:lnTo>
                    <a:pt x="0" y="159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2" name="Freeform 43"/>
            <p:cNvSpPr/>
            <p:nvPr/>
          </p:nvSpPr>
          <p:spPr>
            <a:xfrm>
              <a:off x="0" y="0"/>
              <a:ext cx="580076" cy="2685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46" y="3424"/>
                  </a:moveTo>
                  <a:lnTo>
                    <a:pt x="8903" y="3463"/>
                  </a:lnTo>
                  <a:lnTo>
                    <a:pt x="8679" y="3580"/>
                  </a:lnTo>
                  <a:lnTo>
                    <a:pt x="8460" y="3750"/>
                  </a:lnTo>
                  <a:lnTo>
                    <a:pt x="8260" y="3972"/>
                  </a:lnTo>
                  <a:lnTo>
                    <a:pt x="8078" y="4273"/>
                  </a:lnTo>
                  <a:lnTo>
                    <a:pt x="7920" y="4600"/>
                  </a:lnTo>
                  <a:lnTo>
                    <a:pt x="7781" y="4979"/>
                  </a:lnTo>
                  <a:lnTo>
                    <a:pt x="7665" y="5410"/>
                  </a:lnTo>
                  <a:lnTo>
                    <a:pt x="7568" y="5854"/>
                  </a:lnTo>
                  <a:lnTo>
                    <a:pt x="14026" y="5854"/>
                  </a:lnTo>
                  <a:lnTo>
                    <a:pt x="13941" y="5410"/>
                  </a:lnTo>
                  <a:lnTo>
                    <a:pt x="13825" y="4979"/>
                  </a:lnTo>
                  <a:lnTo>
                    <a:pt x="13686" y="4600"/>
                  </a:lnTo>
                  <a:lnTo>
                    <a:pt x="13522" y="4273"/>
                  </a:lnTo>
                  <a:lnTo>
                    <a:pt x="13340" y="3972"/>
                  </a:lnTo>
                  <a:lnTo>
                    <a:pt x="13140" y="3750"/>
                  </a:lnTo>
                  <a:lnTo>
                    <a:pt x="12927" y="3580"/>
                  </a:lnTo>
                  <a:lnTo>
                    <a:pt x="12691" y="3463"/>
                  </a:lnTo>
                  <a:lnTo>
                    <a:pt x="12454" y="3424"/>
                  </a:lnTo>
                  <a:lnTo>
                    <a:pt x="9146" y="3424"/>
                  </a:lnTo>
                  <a:close/>
                  <a:moveTo>
                    <a:pt x="9146" y="0"/>
                  </a:moveTo>
                  <a:lnTo>
                    <a:pt x="12454" y="0"/>
                  </a:lnTo>
                  <a:lnTo>
                    <a:pt x="12824" y="39"/>
                  </a:lnTo>
                  <a:lnTo>
                    <a:pt x="13176" y="183"/>
                  </a:lnTo>
                  <a:lnTo>
                    <a:pt x="13528" y="379"/>
                  </a:lnTo>
                  <a:lnTo>
                    <a:pt x="13856" y="666"/>
                  </a:lnTo>
                  <a:lnTo>
                    <a:pt x="14159" y="1032"/>
                  </a:lnTo>
                  <a:lnTo>
                    <a:pt x="14445" y="1450"/>
                  </a:lnTo>
                  <a:lnTo>
                    <a:pt x="14712" y="1947"/>
                  </a:lnTo>
                  <a:lnTo>
                    <a:pt x="14948" y="2483"/>
                  </a:lnTo>
                  <a:lnTo>
                    <a:pt x="15161" y="3071"/>
                  </a:lnTo>
                  <a:lnTo>
                    <a:pt x="15343" y="3698"/>
                  </a:lnTo>
                  <a:lnTo>
                    <a:pt x="15488" y="4391"/>
                  </a:lnTo>
                  <a:lnTo>
                    <a:pt x="15604" y="5109"/>
                  </a:lnTo>
                  <a:lnTo>
                    <a:pt x="15683" y="5854"/>
                  </a:lnTo>
                  <a:lnTo>
                    <a:pt x="19810" y="5854"/>
                  </a:lnTo>
                  <a:lnTo>
                    <a:pt x="20077" y="5906"/>
                  </a:lnTo>
                  <a:lnTo>
                    <a:pt x="20319" y="6011"/>
                  </a:lnTo>
                  <a:lnTo>
                    <a:pt x="20562" y="6194"/>
                  </a:lnTo>
                  <a:lnTo>
                    <a:pt x="20781" y="6442"/>
                  </a:lnTo>
                  <a:lnTo>
                    <a:pt x="20981" y="6756"/>
                  </a:lnTo>
                  <a:lnTo>
                    <a:pt x="21157" y="7122"/>
                  </a:lnTo>
                  <a:lnTo>
                    <a:pt x="21309" y="7514"/>
                  </a:lnTo>
                  <a:lnTo>
                    <a:pt x="21430" y="7971"/>
                  </a:lnTo>
                  <a:lnTo>
                    <a:pt x="21521" y="8454"/>
                  </a:lnTo>
                  <a:lnTo>
                    <a:pt x="21576" y="8977"/>
                  </a:lnTo>
                  <a:lnTo>
                    <a:pt x="21600" y="9513"/>
                  </a:lnTo>
                  <a:lnTo>
                    <a:pt x="21600" y="17941"/>
                  </a:lnTo>
                  <a:lnTo>
                    <a:pt x="21576" y="18490"/>
                  </a:lnTo>
                  <a:lnTo>
                    <a:pt x="21521" y="19000"/>
                  </a:lnTo>
                  <a:lnTo>
                    <a:pt x="21436" y="19496"/>
                  </a:lnTo>
                  <a:lnTo>
                    <a:pt x="21321" y="19927"/>
                  </a:lnTo>
                  <a:lnTo>
                    <a:pt x="21175" y="20346"/>
                  </a:lnTo>
                  <a:lnTo>
                    <a:pt x="21011" y="20698"/>
                  </a:lnTo>
                  <a:lnTo>
                    <a:pt x="20817" y="21012"/>
                  </a:lnTo>
                  <a:lnTo>
                    <a:pt x="20605" y="21260"/>
                  </a:lnTo>
                  <a:lnTo>
                    <a:pt x="20374" y="21443"/>
                  </a:lnTo>
                  <a:lnTo>
                    <a:pt x="20137" y="21561"/>
                  </a:lnTo>
                  <a:lnTo>
                    <a:pt x="19882" y="21600"/>
                  </a:lnTo>
                  <a:lnTo>
                    <a:pt x="12666" y="21600"/>
                  </a:lnTo>
                  <a:lnTo>
                    <a:pt x="12636" y="21077"/>
                  </a:lnTo>
                  <a:lnTo>
                    <a:pt x="12575" y="20581"/>
                  </a:lnTo>
                  <a:lnTo>
                    <a:pt x="12496" y="20110"/>
                  </a:lnTo>
                  <a:lnTo>
                    <a:pt x="12387" y="19692"/>
                  </a:lnTo>
                  <a:lnTo>
                    <a:pt x="12254" y="19274"/>
                  </a:lnTo>
                  <a:lnTo>
                    <a:pt x="12078" y="18895"/>
                  </a:lnTo>
                  <a:lnTo>
                    <a:pt x="12059" y="18869"/>
                  </a:lnTo>
                  <a:lnTo>
                    <a:pt x="11944" y="18660"/>
                  </a:lnTo>
                  <a:lnTo>
                    <a:pt x="11823" y="18451"/>
                  </a:lnTo>
                  <a:lnTo>
                    <a:pt x="11732" y="18346"/>
                  </a:lnTo>
                  <a:lnTo>
                    <a:pt x="11622" y="18229"/>
                  </a:lnTo>
                  <a:lnTo>
                    <a:pt x="11519" y="18111"/>
                  </a:lnTo>
                  <a:lnTo>
                    <a:pt x="11422" y="18046"/>
                  </a:lnTo>
                  <a:lnTo>
                    <a:pt x="11331" y="17993"/>
                  </a:lnTo>
                  <a:lnTo>
                    <a:pt x="11252" y="17928"/>
                  </a:lnTo>
                  <a:lnTo>
                    <a:pt x="11167" y="17889"/>
                  </a:lnTo>
                  <a:lnTo>
                    <a:pt x="10991" y="17837"/>
                  </a:lnTo>
                  <a:lnTo>
                    <a:pt x="10803" y="17797"/>
                  </a:lnTo>
                  <a:lnTo>
                    <a:pt x="10609" y="17837"/>
                  </a:lnTo>
                  <a:lnTo>
                    <a:pt x="10427" y="17889"/>
                  </a:lnTo>
                  <a:lnTo>
                    <a:pt x="10348" y="17928"/>
                  </a:lnTo>
                  <a:lnTo>
                    <a:pt x="10269" y="17993"/>
                  </a:lnTo>
                  <a:lnTo>
                    <a:pt x="10172" y="18046"/>
                  </a:lnTo>
                  <a:lnTo>
                    <a:pt x="10081" y="18111"/>
                  </a:lnTo>
                  <a:lnTo>
                    <a:pt x="9972" y="18216"/>
                  </a:lnTo>
                  <a:lnTo>
                    <a:pt x="9874" y="18346"/>
                  </a:lnTo>
                  <a:lnTo>
                    <a:pt x="9838" y="18385"/>
                  </a:lnTo>
                  <a:lnTo>
                    <a:pt x="9808" y="18425"/>
                  </a:lnTo>
                  <a:lnTo>
                    <a:pt x="9771" y="18451"/>
                  </a:lnTo>
                  <a:lnTo>
                    <a:pt x="9541" y="18869"/>
                  </a:lnTo>
                  <a:lnTo>
                    <a:pt x="9504" y="18921"/>
                  </a:lnTo>
                  <a:lnTo>
                    <a:pt x="9346" y="19274"/>
                  </a:lnTo>
                  <a:lnTo>
                    <a:pt x="9213" y="19692"/>
                  </a:lnTo>
                  <a:lnTo>
                    <a:pt x="9098" y="20110"/>
                  </a:lnTo>
                  <a:lnTo>
                    <a:pt x="9019" y="20581"/>
                  </a:lnTo>
                  <a:lnTo>
                    <a:pt x="8958" y="21077"/>
                  </a:lnTo>
                  <a:lnTo>
                    <a:pt x="8934" y="21600"/>
                  </a:lnTo>
                  <a:lnTo>
                    <a:pt x="1718" y="21600"/>
                  </a:lnTo>
                  <a:lnTo>
                    <a:pt x="1463" y="21561"/>
                  </a:lnTo>
                  <a:lnTo>
                    <a:pt x="1220" y="21443"/>
                  </a:lnTo>
                  <a:lnTo>
                    <a:pt x="995" y="21260"/>
                  </a:lnTo>
                  <a:lnTo>
                    <a:pt x="783" y="21012"/>
                  </a:lnTo>
                  <a:lnTo>
                    <a:pt x="595" y="20698"/>
                  </a:lnTo>
                  <a:lnTo>
                    <a:pt x="419" y="20346"/>
                  </a:lnTo>
                  <a:lnTo>
                    <a:pt x="279" y="19927"/>
                  </a:lnTo>
                  <a:lnTo>
                    <a:pt x="158" y="19483"/>
                  </a:lnTo>
                  <a:lnTo>
                    <a:pt x="73" y="19000"/>
                  </a:lnTo>
                  <a:lnTo>
                    <a:pt x="18" y="18490"/>
                  </a:lnTo>
                  <a:lnTo>
                    <a:pt x="0" y="17941"/>
                  </a:lnTo>
                  <a:lnTo>
                    <a:pt x="0" y="9513"/>
                  </a:lnTo>
                  <a:lnTo>
                    <a:pt x="18" y="8977"/>
                  </a:lnTo>
                  <a:lnTo>
                    <a:pt x="73" y="8454"/>
                  </a:lnTo>
                  <a:lnTo>
                    <a:pt x="170" y="7971"/>
                  </a:lnTo>
                  <a:lnTo>
                    <a:pt x="285" y="7514"/>
                  </a:lnTo>
                  <a:lnTo>
                    <a:pt x="443" y="7122"/>
                  </a:lnTo>
                  <a:lnTo>
                    <a:pt x="619" y="6756"/>
                  </a:lnTo>
                  <a:lnTo>
                    <a:pt x="813" y="6442"/>
                  </a:lnTo>
                  <a:lnTo>
                    <a:pt x="1038" y="6194"/>
                  </a:lnTo>
                  <a:lnTo>
                    <a:pt x="1275" y="6011"/>
                  </a:lnTo>
                  <a:lnTo>
                    <a:pt x="1529" y="5906"/>
                  </a:lnTo>
                  <a:lnTo>
                    <a:pt x="1790" y="5854"/>
                  </a:lnTo>
                  <a:lnTo>
                    <a:pt x="5917" y="5854"/>
                  </a:lnTo>
                  <a:lnTo>
                    <a:pt x="5996" y="5109"/>
                  </a:lnTo>
                  <a:lnTo>
                    <a:pt x="6112" y="4391"/>
                  </a:lnTo>
                  <a:lnTo>
                    <a:pt x="6257" y="3698"/>
                  </a:lnTo>
                  <a:lnTo>
                    <a:pt x="6433" y="3071"/>
                  </a:lnTo>
                  <a:lnTo>
                    <a:pt x="6652" y="2483"/>
                  </a:lnTo>
                  <a:lnTo>
                    <a:pt x="6882" y="1947"/>
                  </a:lnTo>
                  <a:lnTo>
                    <a:pt x="7149" y="1450"/>
                  </a:lnTo>
                  <a:lnTo>
                    <a:pt x="7435" y="1032"/>
                  </a:lnTo>
                  <a:lnTo>
                    <a:pt x="7744" y="666"/>
                  </a:lnTo>
                  <a:lnTo>
                    <a:pt x="8072" y="379"/>
                  </a:lnTo>
                  <a:lnTo>
                    <a:pt x="8418" y="183"/>
                  </a:lnTo>
                  <a:lnTo>
                    <a:pt x="8770" y="39"/>
                  </a:lnTo>
                  <a:lnTo>
                    <a:pt x="9146" y="0"/>
                  </a:lnTo>
                  <a:close/>
                </a:path>
              </a:pathLst>
            </a:cu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pic>
        <p:nvPicPr>
          <p:cNvPr id="164" name="image2.png" descr="image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826" y="3775247"/>
            <a:ext cx="731255" cy="7312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image8.png" descr="image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040" y="5085849"/>
            <a:ext cx="865933" cy="8659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pngwing.com.png" descr="pngwing.co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8067" y="3049264"/>
            <a:ext cx="661104" cy="6611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563445A5-E83A-2B70-5824-E081276A9122}"/>
              </a:ext>
            </a:extLst>
          </p:cNvPr>
          <p:cNvGrpSpPr/>
          <p:nvPr/>
        </p:nvGrpSpPr>
        <p:grpSpPr>
          <a:xfrm>
            <a:off x="6573096" y="2120697"/>
            <a:ext cx="4867649" cy="3714943"/>
            <a:chOff x="5928505" y="2167520"/>
            <a:chExt cx="4867649" cy="3714943"/>
          </a:xfrm>
        </p:grpSpPr>
        <p:pic>
          <p:nvPicPr>
            <p:cNvPr id="165" name="image3.png" descr="image3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17502" y="4527332"/>
              <a:ext cx="677957" cy="613389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66" name="image6.png" descr="image6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53357" y="5294207"/>
              <a:ext cx="588256" cy="588256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67" name="image7.png" descr="image7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700955" y="3057849"/>
              <a:ext cx="661104" cy="661104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69" name="custom_coding_programming_development_icon_192470.png" descr="custom_coding_programming_development_icon_192470.pn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717502" y="2351430"/>
              <a:ext cx="579566" cy="57956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직사각형 4"/>
            <p:cNvSpPr txBox="1"/>
            <p:nvPr/>
          </p:nvSpPr>
          <p:spPr>
            <a:xfrm>
              <a:off x="5928505" y="2167520"/>
              <a:ext cx="4867649" cy="366812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/>
            <a:p>
              <a:pPr>
                <a:lnSpc>
                  <a:spcPct val="200000"/>
                </a:lnSpc>
                <a:defRPr sz="3400" b="1">
                  <a:solidFill>
                    <a:srgbClr val="595959"/>
                  </a:solidFill>
                </a:defRPr>
              </a:pPr>
              <a:r>
                <a:rPr lang="en-US" altLang="ko-KR" sz="2400" dirty="0"/>
                <a:t>6. </a:t>
              </a:r>
              <a:r>
                <a:rPr lang="ko-KR" altLang="en-US" sz="2400" dirty="0"/>
                <a:t>개발 내용</a:t>
              </a:r>
            </a:p>
            <a:p>
              <a:pPr>
                <a:lnSpc>
                  <a:spcPct val="200000"/>
                </a:lnSpc>
                <a:defRPr sz="3400" b="1">
                  <a:solidFill>
                    <a:srgbClr val="595959"/>
                  </a:solidFill>
                </a:defRPr>
              </a:pPr>
              <a:r>
                <a:rPr lang="en-US" altLang="ko-KR" sz="2400" dirty="0"/>
                <a:t>7. </a:t>
              </a:r>
              <a:r>
                <a:rPr lang="ko-KR" altLang="en-US" sz="2400" dirty="0"/>
                <a:t>구현내용</a:t>
              </a:r>
            </a:p>
            <a:p>
              <a:pPr>
                <a:lnSpc>
                  <a:spcPct val="200000"/>
                </a:lnSpc>
                <a:defRPr sz="3400" b="1">
                  <a:solidFill>
                    <a:srgbClr val="595959"/>
                  </a:solidFill>
                </a:defRPr>
              </a:pPr>
              <a:r>
                <a:rPr lang="en-US" altLang="ko-KR" sz="2400" dirty="0"/>
                <a:t>8. </a:t>
              </a:r>
              <a:r>
                <a:rPr lang="ko-KR" altLang="en-US" sz="2400" dirty="0"/>
                <a:t>시연 영상</a:t>
              </a:r>
              <a:br>
                <a:rPr lang="ko-KR" altLang="en-US" sz="2400" dirty="0"/>
              </a:br>
              <a:r>
                <a:rPr lang="en-US" altLang="ko-KR" sz="2400" dirty="0"/>
                <a:t>9. </a:t>
              </a:r>
              <a:r>
                <a:rPr lang="ko-KR" altLang="en-US" sz="2400" dirty="0"/>
                <a:t>참고문헌</a:t>
              </a:r>
            </a:p>
            <a:p>
              <a:pPr>
                <a:lnSpc>
                  <a:spcPct val="200000"/>
                </a:lnSpc>
                <a:defRPr sz="3400" b="1">
                  <a:solidFill>
                    <a:srgbClr val="595959"/>
                  </a:solidFill>
                </a:defRPr>
              </a:pPr>
              <a:r>
                <a:rPr lang="en-US" altLang="ko-KR" sz="2400" dirty="0"/>
                <a:t>10. Q&amp;A</a:t>
              </a:r>
            </a:p>
          </p:txBody>
        </p:sp>
        <p:pic>
          <p:nvPicPr>
            <p:cNvPr id="172" name="1455554418_line-01_icon-icons.com_53291.png" descr="1455554418_line-01_icon-icons.com_53291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59983" y="3837220"/>
              <a:ext cx="563259" cy="563259"/>
            </a:xfrm>
            <a:prstGeom prst="rect">
              <a:avLst/>
            </a:prstGeom>
            <a:ln w="12700">
              <a:miter lim="400000"/>
            </a:ln>
          </p:spPr>
        </p:pic>
      </p:grp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745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761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748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746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47" name="시연 영상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시연 영상</a:t>
                  </a:r>
                </a:p>
              </p:txBody>
            </p:sp>
          </p:grpSp>
          <p:grpSp>
            <p:nvGrpSpPr>
              <p:cNvPr id="760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751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749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0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752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53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759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754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5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6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7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8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772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764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762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63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767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765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66" name="16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lang="en-US" dirty="0"/>
                    <a:t>20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770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768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69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771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773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pic>
        <p:nvPicPr>
          <p:cNvPr id="775" name="1455554418_line-01_icon-icons.com_53291.png" descr="1455554418_line-01_icon-icons.com_5329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3794" y="292287"/>
            <a:ext cx="563258" cy="56325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변경 전 방식 - 소켓통신">
            <a:extLst>
              <a:ext uri="{FF2B5EF4-FFF2-40B4-BE49-F238E27FC236}">
                <a16:creationId xmlns:a16="http://schemas.microsoft.com/office/drawing/2014/main" id="{4EE508E0-931D-A56A-9165-2DB9A1512EF8}"/>
              </a:ext>
            </a:extLst>
          </p:cNvPr>
          <p:cNvSpPr txBox="1"/>
          <p:nvPr/>
        </p:nvSpPr>
        <p:spPr>
          <a:xfrm>
            <a:off x="934114" y="1624831"/>
            <a:ext cx="10928678" cy="454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>
              <a:lnSpc>
                <a:spcPct val="150000"/>
              </a:lnSpc>
              <a:defRPr b="1"/>
            </a:pPr>
            <a:r>
              <a:rPr lang="ko-KR" altLang="en-US" dirty="0">
                <a:solidFill>
                  <a:schemeClr val="accent3">
                    <a:lumMod val="50000"/>
                  </a:schemeClr>
                </a:solidFill>
              </a:rPr>
              <a:t>독일어 텍스트 </a:t>
            </a:r>
            <a:r>
              <a:rPr lang="en-US" altLang="ko-KR" dirty="0">
                <a:solidFill>
                  <a:schemeClr val="accent3">
                    <a:lumMod val="50000"/>
                  </a:schemeClr>
                </a:solidFill>
              </a:rPr>
              <a:t>-&gt; Sound </a:t>
            </a:r>
            <a:r>
              <a:rPr lang="ko-KR" altLang="en-US" dirty="0">
                <a:solidFill>
                  <a:schemeClr val="accent3">
                    <a:lumMod val="50000"/>
                  </a:schemeClr>
                </a:solidFill>
              </a:rPr>
              <a:t>생성 시연</a:t>
            </a:r>
            <a:endParaRPr lang="af-ZA" altLang="ko-KR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3" name="독일어">
            <a:hlinkClick r:id="" action="ppaction://media"/>
            <a:extLst>
              <a:ext uri="{FF2B5EF4-FFF2-40B4-BE49-F238E27FC236}">
                <a16:creationId xmlns:a16="http://schemas.microsoft.com/office/drawing/2014/main" id="{920EF159-4538-A7B0-BF6A-D3DEB02352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40338" y="2182948"/>
            <a:ext cx="8311324" cy="457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4636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745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761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748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746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47" name="시연 영상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시연 영상</a:t>
                  </a:r>
                </a:p>
              </p:txBody>
            </p:sp>
          </p:grpSp>
          <p:grpSp>
            <p:nvGrpSpPr>
              <p:cNvPr id="760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751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749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0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752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53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759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754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5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6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7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58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772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764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762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63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767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765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66" name="16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lang="en-US" dirty="0"/>
                    <a:t>21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770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768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69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771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773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pic>
        <p:nvPicPr>
          <p:cNvPr id="775" name="1455554418_line-01_icon-icons.com_53291.png" descr="1455554418_line-01_icon-icons.com_5329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9406" y="292287"/>
            <a:ext cx="563258" cy="56325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변경 전 방식 - 소켓통신">
            <a:extLst>
              <a:ext uri="{FF2B5EF4-FFF2-40B4-BE49-F238E27FC236}">
                <a16:creationId xmlns:a16="http://schemas.microsoft.com/office/drawing/2014/main" id="{4EE508E0-931D-A56A-9165-2DB9A1512EF8}"/>
              </a:ext>
            </a:extLst>
          </p:cNvPr>
          <p:cNvSpPr txBox="1"/>
          <p:nvPr/>
        </p:nvSpPr>
        <p:spPr>
          <a:xfrm>
            <a:off x="934114" y="1624831"/>
            <a:ext cx="10928678" cy="454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>
              <a:lnSpc>
                <a:spcPct val="150000"/>
              </a:lnSpc>
              <a:defRPr b="1"/>
            </a:pPr>
            <a:r>
              <a:rPr lang="ko-KR" altLang="en-US" dirty="0">
                <a:solidFill>
                  <a:schemeClr val="accent3">
                    <a:lumMod val="50000"/>
                  </a:schemeClr>
                </a:solidFill>
              </a:rPr>
              <a:t>프랑스어 텍스트 </a:t>
            </a:r>
            <a:r>
              <a:rPr lang="en-US" altLang="ko-KR" dirty="0">
                <a:solidFill>
                  <a:schemeClr val="accent3">
                    <a:lumMod val="50000"/>
                  </a:schemeClr>
                </a:solidFill>
              </a:rPr>
              <a:t>-&gt; Sound </a:t>
            </a:r>
            <a:r>
              <a:rPr lang="ko-KR" altLang="en-US" dirty="0">
                <a:solidFill>
                  <a:schemeClr val="accent3">
                    <a:lumMod val="50000"/>
                  </a:schemeClr>
                </a:solidFill>
              </a:rPr>
              <a:t>생성 시연</a:t>
            </a:r>
            <a:endParaRPr lang="af-ZA" altLang="ko-KR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3" name="프랑스어">
            <a:hlinkClick r:id="" action="ppaction://media"/>
            <a:extLst>
              <a:ext uri="{FF2B5EF4-FFF2-40B4-BE49-F238E27FC236}">
                <a16:creationId xmlns:a16="http://schemas.microsoft.com/office/drawing/2014/main" id="{3B6573D8-00B5-67DC-5A44-736A38068E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94152" y="2195265"/>
            <a:ext cx="8203695" cy="451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2479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6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777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793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780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778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79" name="참고문헌"/>
                <p:cNvSpPr txBox="1"/>
                <p:nvPr/>
              </p:nvSpPr>
              <p:spPr>
                <a:xfrm>
                  <a:off x="66104" y="43973"/>
                  <a:ext cx="11694416" cy="4597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참고문헌</a:t>
                  </a:r>
                </a:p>
              </p:txBody>
            </p:sp>
          </p:grpSp>
          <p:grpSp>
            <p:nvGrpSpPr>
              <p:cNvPr id="792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783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781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82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784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85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791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786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87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88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89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90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804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796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794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95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799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797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798" name="17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lang="en-US" dirty="0"/>
                    <a:t>22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802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800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01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803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805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sp>
        <p:nvSpPr>
          <p:cNvPr id="807" name="직사각형 4"/>
          <p:cNvSpPr txBox="1"/>
          <p:nvPr/>
        </p:nvSpPr>
        <p:spPr>
          <a:xfrm>
            <a:off x="1032377" y="1638986"/>
            <a:ext cx="7642771" cy="5063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1200">
                <a:solidFill>
                  <a:srgbClr val="595959"/>
                </a:solidFill>
              </a:defRPr>
            </a:pPr>
            <a:r>
              <a:rPr dirty="0"/>
              <a:t>[</a:t>
            </a:r>
            <a:r>
              <a:rPr dirty="0" err="1"/>
              <a:t>사례</a:t>
            </a:r>
            <a:r>
              <a:rPr dirty="0"/>
              <a:t>] [1분 </a:t>
            </a:r>
            <a:r>
              <a:rPr dirty="0" err="1"/>
              <a:t>인문학</a:t>
            </a:r>
            <a:r>
              <a:rPr dirty="0"/>
              <a:t>] </a:t>
            </a:r>
            <a:r>
              <a:rPr dirty="0" err="1"/>
              <a:t>실제보다</a:t>
            </a:r>
            <a:r>
              <a:rPr dirty="0"/>
              <a:t> 더 </a:t>
            </a:r>
            <a:r>
              <a:rPr dirty="0" err="1"/>
              <a:t>생생한</a:t>
            </a:r>
            <a:r>
              <a:rPr dirty="0"/>
              <a:t> </a:t>
            </a:r>
            <a:r>
              <a:rPr dirty="0" err="1"/>
              <a:t>효과음</a:t>
            </a:r>
            <a:r>
              <a:rPr dirty="0"/>
              <a:t> </a:t>
            </a:r>
            <a:r>
              <a:rPr dirty="0" err="1"/>
              <a:t>만드는</a:t>
            </a:r>
            <a:r>
              <a:rPr dirty="0"/>
              <a:t> </a:t>
            </a:r>
            <a:r>
              <a:rPr dirty="0" err="1"/>
              <a:t>폴리</a:t>
            </a:r>
            <a:r>
              <a:rPr dirty="0"/>
              <a:t> </a:t>
            </a:r>
            <a:r>
              <a:rPr dirty="0" err="1"/>
              <a:t>아티스트</a:t>
            </a:r>
            <a:r>
              <a:rPr dirty="0"/>
              <a:t> [</a:t>
            </a:r>
            <a:r>
              <a:rPr dirty="0" err="1"/>
              <a:t>출처</a:t>
            </a:r>
            <a:r>
              <a:rPr dirty="0"/>
              <a:t>] </a:t>
            </a:r>
            <a:r>
              <a:rPr dirty="0" err="1"/>
              <a:t>경기신문</a:t>
            </a:r>
            <a:r>
              <a:rPr dirty="0"/>
              <a:t> (</a:t>
            </a: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https://www.kgnews.co.kr</a:t>
            </a:r>
            <a:r>
              <a:rPr dirty="0"/>
              <a:t>)</a:t>
            </a:r>
          </a:p>
          <a:p>
            <a:pPr>
              <a:lnSpc>
                <a:spcPct val="150000"/>
              </a:lnSpc>
              <a:defRPr sz="1200">
                <a:solidFill>
                  <a:srgbClr val="595959"/>
                </a:solidFill>
              </a:defRPr>
            </a:pPr>
            <a:r>
              <a:rPr dirty="0" err="1"/>
              <a:t>영화</a:t>
            </a:r>
            <a:r>
              <a:rPr dirty="0"/>
              <a:t> </a:t>
            </a:r>
            <a:r>
              <a:rPr dirty="0" err="1"/>
              <a:t>소리만드는</a:t>
            </a:r>
            <a:r>
              <a:rPr dirty="0"/>
              <a:t> </a:t>
            </a:r>
            <a:r>
              <a:rPr dirty="0" err="1"/>
              <a:t>폴리아티스트란</a:t>
            </a:r>
            <a:r>
              <a:rPr dirty="0"/>
              <a:t>? </a:t>
            </a: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/>
              </a:rPr>
              <a:t>https://m.post.naver.com/viewer/postView.nhn?volumeNo=16947148&amp;memberNo=25324157</a:t>
            </a:r>
          </a:p>
          <a:p>
            <a:pPr defTabSz="457200">
              <a:spcBef>
                <a:spcPts val="500"/>
              </a:spcBef>
              <a:defRPr sz="2000"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rPr sz="1200" dirty="0">
                <a:solidFill>
                  <a:srgbClr val="595959"/>
                </a:solidFill>
              </a:rPr>
              <a:t>[</a:t>
            </a:r>
            <a:r>
              <a:rPr sz="1200" dirty="0" err="1">
                <a:solidFill>
                  <a:srgbClr val="595959"/>
                </a:solidFill>
              </a:rPr>
              <a:t>사례</a:t>
            </a:r>
            <a:r>
              <a:rPr sz="1200" dirty="0">
                <a:solidFill>
                  <a:srgbClr val="595959"/>
                </a:solidFill>
              </a:rPr>
              <a:t>] </a:t>
            </a:r>
            <a:r>
              <a:rPr sz="1200" dirty="0" err="1">
                <a:solidFill>
                  <a:srgbClr val="595959"/>
                </a:solidFill>
              </a:rPr>
              <a:t>사내방송부터</a:t>
            </a:r>
            <a:r>
              <a:rPr sz="1200" dirty="0">
                <a:solidFill>
                  <a:srgbClr val="595959"/>
                </a:solidFill>
              </a:rPr>
              <a:t> </a:t>
            </a:r>
            <a:r>
              <a:rPr sz="1200" dirty="0" err="1">
                <a:solidFill>
                  <a:srgbClr val="595959"/>
                </a:solidFill>
              </a:rPr>
              <a:t>게임</a:t>
            </a:r>
            <a:r>
              <a:rPr sz="1200" dirty="0">
                <a:solidFill>
                  <a:srgbClr val="595959"/>
                </a:solidFill>
              </a:rPr>
              <a:t> </a:t>
            </a:r>
            <a:r>
              <a:rPr sz="1200" dirty="0" err="1">
                <a:solidFill>
                  <a:srgbClr val="595959"/>
                </a:solidFill>
              </a:rPr>
              <a:t>사운드까지</a:t>
            </a:r>
            <a:r>
              <a:rPr sz="1200" dirty="0">
                <a:solidFill>
                  <a:srgbClr val="595959"/>
                </a:solidFill>
              </a:rPr>
              <a:t>, </a:t>
            </a:r>
            <a:r>
              <a:rPr sz="1200" dirty="0" err="1">
                <a:solidFill>
                  <a:srgbClr val="595959"/>
                </a:solidFill>
              </a:rPr>
              <a:t>소리의</a:t>
            </a:r>
            <a:r>
              <a:rPr sz="1200" dirty="0">
                <a:solidFill>
                  <a:srgbClr val="595959"/>
                </a:solidFill>
              </a:rPr>
              <a:t> </a:t>
            </a:r>
            <a:r>
              <a:rPr sz="1200" dirty="0" err="1">
                <a:solidFill>
                  <a:srgbClr val="595959"/>
                </a:solidFill>
              </a:rPr>
              <a:t>모든</a:t>
            </a:r>
            <a:r>
              <a:rPr sz="1200" dirty="0">
                <a:solidFill>
                  <a:srgbClr val="595959"/>
                </a:solidFill>
              </a:rPr>
              <a:t> </a:t>
            </a:r>
            <a:r>
              <a:rPr sz="1200" dirty="0" err="1">
                <a:solidFill>
                  <a:srgbClr val="595959"/>
                </a:solidFill>
              </a:rPr>
              <a:t>것을</a:t>
            </a:r>
            <a:r>
              <a:rPr sz="1200" dirty="0">
                <a:solidFill>
                  <a:srgbClr val="595959"/>
                </a:solidFill>
              </a:rPr>
              <a:t> </a:t>
            </a:r>
            <a:r>
              <a:rPr sz="1200" dirty="0" err="1">
                <a:solidFill>
                  <a:srgbClr val="595959"/>
                </a:solidFill>
              </a:rPr>
              <a:t>만드는</a:t>
            </a:r>
            <a:r>
              <a:rPr sz="1200" dirty="0">
                <a:solidFill>
                  <a:srgbClr val="595959"/>
                </a:solidFill>
              </a:rPr>
              <a:t> 곳 [</a:t>
            </a:r>
            <a:r>
              <a:rPr sz="1200" dirty="0" err="1">
                <a:solidFill>
                  <a:srgbClr val="595959"/>
                </a:solidFill>
              </a:rPr>
              <a:t>출처</a:t>
            </a:r>
            <a:r>
              <a:rPr sz="1200" dirty="0">
                <a:solidFill>
                  <a:srgbClr val="595959"/>
                </a:solidFill>
              </a:rPr>
              <a:t>] </a:t>
            </a:r>
            <a:r>
              <a:rPr sz="1200" dirty="0" err="1">
                <a:solidFill>
                  <a:srgbClr val="595959"/>
                </a:solidFill>
              </a:rPr>
              <a:t>디스이즈게임</a:t>
            </a:r>
            <a:r>
              <a:rPr sz="1200" dirty="0">
                <a:solidFill>
                  <a:srgbClr val="595959"/>
                </a:solidFill>
              </a:rPr>
              <a:t> </a:t>
            </a:r>
            <a:r>
              <a:rPr sz="1200"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4"/>
              </a:rPr>
              <a:t>https://m.thisisgame.com/webzine/news/nboard/5//?page=11&amp;n=132662</a:t>
            </a:r>
            <a:endParaRPr sz="1100" dirty="0"/>
          </a:p>
          <a:p>
            <a:pPr defTabSz="457200">
              <a:spcBef>
                <a:spcPts val="500"/>
              </a:spcBef>
              <a:defRPr sz="2000"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rPr sz="1200" dirty="0">
                <a:solidFill>
                  <a:srgbClr val="595959"/>
                </a:solidFill>
              </a:rPr>
              <a:t>[</a:t>
            </a:r>
            <a:r>
              <a:rPr sz="1200" dirty="0" err="1">
                <a:solidFill>
                  <a:srgbClr val="595959"/>
                </a:solidFill>
              </a:rPr>
              <a:t>사례</a:t>
            </a:r>
            <a:r>
              <a:rPr sz="1200" dirty="0">
                <a:solidFill>
                  <a:srgbClr val="595959"/>
                </a:solidFill>
              </a:rPr>
              <a:t>] </a:t>
            </a:r>
            <a:r>
              <a:rPr sz="1200" dirty="0">
                <a:solidFill>
                  <a:srgbClr val="535353"/>
                </a:solidFill>
              </a:rPr>
              <a:t>[</a:t>
            </a:r>
            <a:r>
              <a:rPr sz="1200" dirty="0" err="1">
                <a:solidFill>
                  <a:srgbClr val="535353"/>
                </a:solidFill>
              </a:rPr>
              <a:t>히든꿀잡</a:t>
            </a:r>
            <a:r>
              <a:rPr sz="1200" dirty="0">
                <a:solidFill>
                  <a:srgbClr val="535353"/>
                </a:solidFill>
              </a:rPr>
              <a:t>] "</a:t>
            </a:r>
            <a:r>
              <a:rPr sz="1200" dirty="0" err="1">
                <a:solidFill>
                  <a:srgbClr val="535353"/>
                </a:solidFill>
              </a:rPr>
              <a:t>게임</a:t>
            </a:r>
            <a:r>
              <a:rPr sz="1200" dirty="0">
                <a:solidFill>
                  <a:srgbClr val="535353"/>
                </a:solidFill>
              </a:rPr>
              <a:t>, </a:t>
            </a:r>
            <a:r>
              <a:rPr sz="1200" dirty="0" err="1">
                <a:solidFill>
                  <a:srgbClr val="535353"/>
                </a:solidFill>
              </a:rPr>
              <a:t>영화에서</a:t>
            </a:r>
            <a:r>
              <a:rPr sz="1200" dirty="0">
                <a:solidFill>
                  <a:srgbClr val="535353"/>
                </a:solidFill>
              </a:rPr>
              <a:t> </a:t>
            </a:r>
            <a:r>
              <a:rPr sz="1200" dirty="0" err="1">
                <a:solidFill>
                  <a:srgbClr val="535353"/>
                </a:solidFill>
              </a:rPr>
              <a:t>나오는</a:t>
            </a:r>
            <a:r>
              <a:rPr sz="1200" dirty="0">
                <a:solidFill>
                  <a:srgbClr val="535353"/>
                </a:solidFill>
              </a:rPr>
              <a:t> </a:t>
            </a:r>
            <a:r>
              <a:rPr sz="1200" dirty="0" err="1">
                <a:solidFill>
                  <a:srgbClr val="535353"/>
                </a:solidFill>
              </a:rPr>
              <a:t>소리는</a:t>
            </a:r>
            <a:r>
              <a:rPr sz="1200" dirty="0">
                <a:solidFill>
                  <a:srgbClr val="535353"/>
                </a:solidFill>
              </a:rPr>
              <a:t> 제 </a:t>
            </a:r>
            <a:r>
              <a:rPr sz="1200" dirty="0" err="1">
                <a:solidFill>
                  <a:srgbClr val="535353"/>
                </a:solidFill>
              </a:rPr>
              <a:t>손으로</a:t>
            </a:r>
            <a:r>
              <a:rPr sz="1200" dirty="0">
                <a:solidFill>
                  <a:srgbClr val="535353"/>
                </a:solidFill>
              </a:rPr>
              <a:t> </a:t>
            </a:r>
            <a:r>
              <a:rPr sz="1200" dirty="0" err="1">
                <a:solidFill>
                  <a:srgbClr val="535353"/>
                </a:solidFill>
              </a:rPr>
              <a:t>만들어요</a:t>
            </a:r>
            <a:r>
              <a:rPr sz="1200" dirty="0">
                <a:solidFill>
                  <a:srgbClr val="535353"/>
                </a:solidFill>
              </a:rPr>
              <a:t>" </a:t>
            </a:r>
            <a:r>
              <a:rPr sz="1200" dirty="0" err="1">
                <a:solidFill>
                  <a:srgbClr val="535353"/>
                </a:solidFill>
              </a:rPr>
              <a:t>넥슨코리아</a:t>
            </a:r>
            <a:r>
              <a:rPr sz="1200" dirty="0">
                <a:solidFill>
                  <a:srgbClr val="535353"/>
                </a:solidFill>
              </a:rPr>
              <a:t> </a:t>
            </a:r>
            <a:r>
              <a:rPr sz="1200" dirty="0" err="1">
                <a:solidFill>
                  <a:srgbClr val="535353"/>
                </a:solidFill>
              </a:rPr>
              <a:t>안용재</a:t>
            </a:r>
            <a:r>
              <a:rPr sz="1200" dirty="0">
                <a:solidFill>
                  <a:srgbClr val="535353"/>
                </a:solidFill>
              </a:rPr>
              <a:t> </a:t>
            </a:r>
            <a:r>
              <a:rPr sz="1200" dirty="0" err="1">
                <a:solidFill>
                  <a:srgbClr val="535353"/>
                </a:solidFill>
              </a:rPr>
              <a:t>폴리아티스트</a:t>
            </a:r>
            <a:r>
              <a:rPr sz="1200" dirty="0">
                <a:solidFill>
                  <a:srgbClr val="535353"/>
                </a:solidFill>
              </a:rPr>
              <a:t> [</a:t>
            </a:r>
            <a:r>
              <a:rPr sz="1200" dirty="0" err="1">
                <a:solidFill>
                  <a:srgbClr val="535353"/>
                </a:solidFill>
              </a:rPr>
              <a:t>출처</a:t>
            </a:r>
            <a:r>
              <a:rPr sz="1200" dirty="0">
                <a:solidFill>
                  <a:srgbClr val="535353"/>
                </a:solidFill>
              </a:rPr>
              <a:t>] </a:t>
            </a:r>
            <a:r>
              <a:rPr sz="1200" dirty="0" err="1">
                <a:solidFill>
                  <a:srgbClr val="535353"/>
                </a:solidFill>
              </a:rPr>
              <a:t>메거진</a:t>
            </a:r>
            <a:r>
              <a:rPr sz="1200" dirty="0">
                <a:solidFill>
                  <a:srgbClr val="535353"/>
                </a:solidFill>
              </a:rPr>
              <a:t> </a:t>
            </a:r>
            <a:r>
              <a:rPr sz="1200" dirty="0" err="1">
                <a:solidFill>
                  <a:srgbClr val="535353"/>
                </a:solidFill>
              </a:rPr>
              <a:t>한경</a:t>
            </a:r>
            <a:endParaRPr dirty="0">
              <a:solidFill>
                <a:srgbClr val="535353"/>
              </a:solidFill>
            </a:endParaRPr>
          </a:p>
          <a:p>
            <a:pPr defTabSz="457200">
              <a:spcBef>
                <a:spcPts val="500"/>
              </a:spcBef>
              <a:defRPr sz="2000"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rPr sz="1200" dirty="0">
                <a:solidFill>
                  <a:srgbClr val="595959"/>
                </a:solidFill>
              </a:rPr>
              <a:t>https://magazine.hankyung.com/job-joy/article/202005208628b</a:t>
            </a:r>
          </a:p>
          <a:p>
            <a:pPr defTabSz="457200">
              <a:spcBef>
                <a:spcPts val="500"/>
              </a:spcBef>
              <a:defRPr sz="2000"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rPr sz="1200" dirty="0">
                <a:solidFill>
                  <a:srgbClr val="595959"/>
                </a:solidFill>
              </a:rPr>
              <a:t>[</a:t>
            </a:r>
            <a:r>
              <a:rPr sz="1200" dirty="0" err="1">
                <a:solidFill>
                  <a:srgbClr val="595959"/>
                </a:solidFill>
              </a:rPr>
              <a:t>사례</a:t>
            </a:r>
            <a:r>
              <a:rPr sz="1200" dirty="0">
                <a:solidFill>
                  <a:srgbClr val="595959"/>
                </a:solidFill>
              </a:rPr>
              <a:t>] </a:t>
            </a:r>
            <a:r>
              <a:rPr sz="1200" dirty="0" err="1">
                <a:solidFill>
                  <a:srgbClr val="595959"/>
                </a:solidFill>
              </a:rPr>
              <a:t>故김현식</a:t>
            </a:r>
            <a:r>
              <a:rPr sz="1200" dirty="0">
                <a:solidFill>
                  <a:srgbClr val="595959"/>
                </a:solidFill>
              </a:rPr>
              <a:t> </a:t>
            </a:r>
            <a:r>
              <a:rPr sz="1200" dirty="0" err="1">
                <a:solidFill>
                  <a:srgbClr val="595959"/>
                </a:solidFill>
              </a:rPr>
              <a:t>목소리</a:t>
            </a:r>
            <a:r>
              <a:rPr sz="1200" dirty="0">
                <a:solidFill>
                  <a:srgbClr val="595959"/>
                </a:solidFill>
              </a:rPr>
              <a:t> </a:t>
            </a:r>
            <a:r>
              <a:rPr sz="1200" dirty="0" err="1">
                <a:solidFill>
                  <a:srgbClr val="595959"/>
                </a:solidFill>
              </a:rPr>
              <a:t>되살린</a:t>
            </a:r>
            <a:r>
              <a:rPr sz="1200" dirty="0">
                <a:solidFill>
                  <a:srgbClr val="595959"/>
                </a:solidFill>
              </a:rPr>
              <a:t> 이 </a:t>
            </a:r>
            <a:r>
              <a:rPr sz="1200" dirty="0" err="1">
                <a:solidFill>
                  <a:srgbClr val="595959"/>
                </a:solidFill>
              </a:rPr>
              <a:t>회사</a:t>
            </a:r>
            <a:r>
              <a:rPr sz="1200" dirty="0">
                <a:solidFill>
                  <a:srgbClr val="595959"/>
                </a:solidFill>
              </a:rPr>
              <a:t>…"</a:t>
            </a:r>
            <a:r>
              <a:rPr sz="1200" dirty="0" err="1">
                <a:solidFill>
                  <a:srgbClr val="595959"/>
                </a:solidFill>
              </a:rPr>
              <a:t>AI로</a:t>
            </a:r>
            <a:r>
              <a:rPr sz="1200" dirty="0">
                <a:solidFill>
                  <a:srgbClr val="595959"/>
                </a:solidFill>
              </a:rPr>
              <a:t> </a:t>
            </a:r>
            <a:r>
              <a:rPr sz="1200" dirty="0" err="1">
                <a:solidFill>
                  <a:srgbClr val="595959"/>
                </a:solidFill>
              </a:rPr>
              <a:t>메타버스에</a:t>
            </a:r>
            <a:r>
              <a:rPr sz="1200" dirty="0">
                <a:solidFill>
                  <a:srgbClr val="595959"/>
                </a:solidFill>
              </a:rPr>
              <a:t> '</a:t>
            </a:r>
            <a:r>
              <a:rPr sz="1200" dirty="0" err="1">
                <a:solidFill>
                  <a:srgbClr val="595959"/>
                </a:solidFill>
              </a:rPr>
              <a:t>소리</a:t>
            </a:r>
            <a:r>
              <a:rPr sz="1200" dirty="0">
                <a:solidFill>
                  <a:srgbClr val="595959"/>
                </a:solidFill>
              </a:rPr>
              <a:t>' </a:t>
            </a:r>
            <a:r>
              <a:rPr sz="1200" dirty="0" err="1">
                <a:solidFill>
                  <a:srgbClr val="595959"/>
                </a:solidFill>
              </a:rPr>
              <a:t>불어넣는다</a:t>
            </a:r>
            <a:r>
              <a:rPr sz="1200" dirty="0">
                <a:solidFill>
                  <a:srgbClr val="595959"/>
                </a:solidFill>
              </a:rPr>
              <a:t>” [</a:t>
            </a:r>
            <a:r>
              <a:rPr sz="1200" dirty="0" err="1">
                <a:solidFill>
                  <a:srgbClr val="595959"/>
                </a:solidFill>
              </a:rPr>
              <a:t>출처</a:t>
            </a:r>
            <a:r>
              <a:rPr sz="1200" dirty="0">
                <a:solidFill>
                  <a:srgbClr val="595959"/>
                </a:solidFill>
              </a:rPr>
              <a:t>] </a:t>
            </a:r>
            <a:r>
              <a:rPr sz="1200" dirty="0" err="1">
                <a:solidFill>
                  <a:srgbClr val="595959"/>
                </a:solidFill>
              </a:rPr>
              <a:t>nate뉴스</a:t>
            </a:r>
            <a:r>
              <a:rPr sz="1200" dirty="0">
                <a:solidFill>
                  <a:srgbClr val="595959"/>
                </a:solidFill>
              </a:rPr>
              <a:t> </a:t>
            </a:r>
            <a:r>
              <a:rPr sz="1200"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5"/>
              </a:rPr>
              <a:t>https://news.nate.com/view/20230305n11512?mid=n0105</a:t>
            </a:r>
            <a:endParaRPr sz="1200" dirty="0"/>
          </a:p>
          <a:p>
            <a:pPr defTabSz="457200">
              <a:spcBef>
                <a:spcPts val="500"/>
              </a:spcBef>
              <a:defRPr sz="2000"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 sz="1200" dirty="0"/>
          </a:p>
          <a:p>
            <a:pPr>
              <a:lnSpc>
                <a:spcPct val="150000"/>
              </a:lnSpc>
              <a:defRPr sz="1200">
                <a:solidFill>
                  <a:srgbClr val="595959"/>
                </a:solidFill>
              </a:defRPr>
            </a:pPr>
            <a:r>
              <a:rPr dirty="0"/>
              <a:t>[</a:t>
            </a:r>
            <a:r>
              <a:rPr dirty="0" err="1"/>
              <a:t>참고</a:t>
            </a:r>
            <a:r>
              <a:rPr dirty="0"/>
              <a:t> </a:t>
            </a:r>
            <a:r>
              <a:rPr dirty="0" err="1"/>
              <a:t>논문</a:t>
            </a:r>
            <a:r>
              <a:rPr dirty="0"/>
              <a:t>] "</a:t>
            </a:r>
            <a:r>
              <a:rPr dirty="0" err="1"/>
              <a:t>Diffsound</a:t>
            </a:r>
            <a:r>
              <a:rPr dirty="0"/>
              <a:t>: Discrete Diffusion Model for Text-to-sound Generation"</a:t>
            </a:r>
          </a:p>
          <a:p>
            <a:pPr>
              <a:lnSpc>
                <a:spcPct val="150000"/>
              </a:lnSpc>
              <a:defRPr sz="1200">
                <a:solidFill>
                  <a:srgbClr val="595959"/>
                </a:solidFill>
              </a:defRPr>
            </a:pPr>
            <a:r>
              <a:rPr dirty="0"/>
              <a:t>(</a:t>
            </a:r>
            <a:r>
              <a:rPr dirty="0" err="1"/>
              <a:t>저자명</a:t>
            </a:r>
            <a:r>
              <a:rPr dirty="0"/>
              <a:t>)</a:t>
            </a:r>
            <a:r>
              <a:rPr dirty="0" err="1"/>
              <a:t>Dongchao</a:t>
            </a:r>
            <a:r>
              <a:rPr dirty="0"/>
              <a:t> Yang, </a:t>
            </a:r>
            <a:r>
              <a:rPr dirty="0" err="1"/>
              <a:t>Jianwei</a:t>
            </a:r>
            <a:r>
              <a:rPr dirty="0"/>
              <a:t> Yu, </a:t>
            </a:r>
            <a:r>
              <a:rPr dirty="0" err="1"/>
              <a:t>Helin</a:t>
            </a:r>
            <a:r>
              <a:rPr dirty="0"/>
              <a:t> Wang, Wen Wang, Chao Weng, </a:t>
            </a:r>
            <a:r>
              <a:rPr dirty="0" err="1"/>
              <a:t>Yuexian</a:t>
            </a:r>
            <a:r>
              <a:rPr dirty="0"/>
              <a:t> Zou, Dong Yu</a:t>
            </a:r>
          </a:p>
          <a:p>
            <a:pPr>
              <a:lnSpc>
                <a:spcPct val="150000"/>
              </a:lnSpc>
              <a:defRPr sz="1200">
                <a:solidFill>
                  <a:srgbClr val="595959"/>
                </a:solidFill>
              </a:defRPr>
            </a:pP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6"/>
              </a:rPr>
              <a:t>https://github.com/yangdongchao/Text-to-sound-Synthesis</a:t>
            </a:r>
          </a:p>
          <a:p>
            <a:pPr>
              <a:lnSpc>
                <a:spcPct val="150000"/>
              </a:lnSpc>
              <a:defRPr sz="1200">
                <a:solidFill>
                  <a:srgbClr val="595959"/>
                </a:solidFill>
              </a:defRPr>
            </a:pPr>
            <a:endParaRPr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6"/>
            </a:endParaRPr>
          </a:p>
          <a:p>
            <a:pPr>
              <a:lnSpc>
                <a:spcPct val="150000"/>
              </a:lnSpc>
              <a:defRPr sz="1200">
                <a:solidFill>
                  <a:srgbClr val="595959"/>
                </a:solidFill>
              </a:defRPr>
            </a:pPr>
            <a:r>
              <a:rPr dirty="0"/>
              <a:t>[</a:t>
            </a:r>
            <a:r>
              <a:rPr dirty="0" err="1"/>
              <a:t>관련</a:t>
            </a:r>
            <a:r>
              <a:rPr dirty="0"/>
              <a:t> </a:t>
            </a:r>
            <a:r>
              <a:rPr dirty="0" err="1"/>
              <a:t>연구</a:t>
            </a:r>
            <a:r>
              <a:rPr dirty="0"/>
              <a:t>]</a:t>
            </a:r>
          </a:p>
          <a:p>
            <a:pPr>
              <a:lnSpc>
                <a:spcPct val="150000"/>
              </a:lnSpc>
              <a:defRPr sz="1200">
                <a:solidFill>
                  <a:srgbClr val="595959"/>
                </a:solidFill>
              </a:defRPr>
            </a:pPr>
            <a:r>
              <a:rPr dirty="0"/>
              <a:t>TTS DEMO : </a:t>
            </a: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7"/>
              </a:rPr>
              <a:t>https://ttsdemo.com/</a:t>
            </a:r>
          </a:p>
          <a:p>
            <a:pPr>
              <a:lnSpc>
                <a:spcPct val="150000"/>
              </a:lnSpc>
              <a:defRPr sz="1200">
                <a:solidFill>
                  <a:srgbClr val="595959"/>
                </a:solidFill>
              </a:defRPr>
            </a:pPr>
            <a:r>
              <a:rPr dirty="0"/>
              <a:t>CLOVA : </a:t>
            </a: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8"/>
              </a:rPr>
              <a:t>https://clova.ai/voice/</a:t>
            </a:r>
          </a:p>
        </p:txBody>
      </p:sp>
      <p:pic>
        <p:nvPicPr>
          <p:cNvPr id="808" name="image3.png" descr="image3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19061" y="302413"/>
            <a:ext cx="540953" cy="4894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9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810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826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813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811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812" name="Q&amp;A"/>
                <p:cNvSpPr txBox="1"/>
                <p:nvPr/>
              </p:nvSpPr>
              <p:spPr>
                <a:xfrm>
                  <a:off x="66104" y="43973"/>
                  <a:ext cx="11694416" cy="4597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Q&amp;A</a:t>
                  </a:r>
                </a:p>
              </p:txBody>
            </p:sp>
          </p:grpSp>
          <p:grpSp>
            <p:nvGrpSpPr>
              <p:cNvPr id="825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816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814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815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817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18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824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819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820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821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822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823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837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829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827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828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832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830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831" name="18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lang="en-US" dirty="0"/>
                    <a:t>23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835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833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34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836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838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sp>
        <p:nvSpPr>
          <p:cNvPr id="840" name="직사각형 4"/>
          <p:cNvSpPr txBox="1"/>
          <p:nvPr/>
        </p:nvSpPr>
        <p:spPr>
          <a:xfrm>
            <a:off x="1162379" y="2442784"/>
            <a:ext cx="9867242" cy="2747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150000"/>
              </a:lnSpc>
              <a:defRPr sz="3700" b="1">
                <a:solidFill>
                  <a:srgbClr val="3057B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CHATSOUND</a:t>
            </a:r>
          </a:p>
          <a:p>
            <a:pPr algn="ctr">
              <a:lnSpc>
                <a:spcPct val="150000"/>
              </a:lnSpc>
              <a:defRPr sz="8900" b="1">
                <a:solidFill>
                  <a:srgbClr val="3057B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Q</a:t>
            </a:r>
            <a:r>
              <a:rPr b="0" dirty="0"/>
              <a:t>&amp;</a:t>
            </a:r>
            <a:r>
              <a:rPr dirty="0"/>
              <a:t>A</a:t>
            </a:r>
          </a:p>
        </p:txBody>
      </p:sp>
      <p:pic>
        <p:nvPicPr>
          <p:cNvPr id="841" name="image64.png" descr="image6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343" y="282846"/>
            <a:ext cx="588255" cy="5882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843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859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846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844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845" name="THANK YOU!"/>
                <p:cNvSpPr txBox="1"/>
                <p:nvPr/>
              </p:nvSpPr>
              <p:spPr>
                <a:xfrm>
                  <a:off x="66104" y="43973"/>
                  <a:ext cx="11694416" cy="4597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THANK YOU!</a:t>
                  </a:r>
                </a:p>
              </p:txBody>
            </p:sp>
          </p:grpSp>
          <p:grpSp>
            <p:nvGrpSpPr>
              <p:cNvPr id="858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849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847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848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850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51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857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852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853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854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855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856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870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862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860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861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865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863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864" name="19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lang="en-US" dirty="0"/>
                    <a:t>24</a:t>
                  </a:r>
                  <a:r>
                    <a:rPr dirty="0"/>
                    <a:t> page</a:t>
                  </a:r>
                </a:p>
              </p:txBody>
            </p:sp>
          </p:grpSp>
          <p:grpSp>
            <p:nvGrpSpPr>
              <p:cNvPr id="868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866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67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869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871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sp>
        <p:nvSpPr>
          <p:cNvPr id="873" name="직사각형 4"/>
          <p:cNvSpPr txBox="1"/>
          <p:nvPr/>
        </p:nvSpPr>
        <p:spPr>
          <a:xfrm>
            <a:off x="1162379" y="2596059"/>
            <a:ext cx="9867242" cy="2794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150000"/>
              </a:lnSpc>
              <a:defRPr sz="8900" b="1">
                <a:solidFill>
                  <a:srgbClr val="3057B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THANK YOU!</a:t>
            </a:r>
          </a:p>
          <a:p>
            <a:pPr algn="ctr">
              <a:lnSpc>
                <a:spcPct val="150000"/>
              </a:lnSpc>
              <a:defRPr sz="3200" b="1">
                <a:solidFill>
                  <a:srgbClr val="3057B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CHATSOUND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174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90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177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175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176" name="팀원소개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/>
                <a:p>
                  <a:pPr indent="1257300">
                    <a:defRPr sz="2400" b="1" i="1">
                      <a:solidFill>
                        <a:srgbClr val="44546A"/>
                      </a:solidFill>
                    </a:defRPr>
                  </a:pPr>
                  <a:r>
                    <a:t>팀원소개 </a:t>
                  </a:r>
                </a:p>
              </p:txBody>
            </p:sp>
          </p:grpSp>
          <p:grpSp>
            <p:nvGrpSpPr>
              <p:cNvPr id="189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180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178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79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181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82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188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183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84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85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86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87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201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193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191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192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196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194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195" name="3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3 page</a:t>
                  </a:r>
                </a:p>
              </p:txBody>
            </p:sp>
          </p:grpSp>
          <p:grpSp>
            <p:nvGrpSpPr>
              <p:cNvPr id="199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197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98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200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202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pic>
        <p:nvPicPr>
          <p:cNvPr id="204" name="image9.png" descr="image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717" y="2083144"/>
            <a:ext cx="8094565" cy="269171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9" name="Group 20"/>
          <p:cNvGrpSpPr/>
          <p:nvPr/>
        </p:nvGrpSpPr>
        <p:grpSpPr>
          <a:xfrm>
            <a:off x="3104094" y="353259"/>
            <a:ext cx="287797" cy="392568"/>
            <a:chOff x="0" y="0"/>
            <a:chExt cx="287795" cy="392567"/>
          </a:xfrm>
        </p:grpSpPr>
        <p:sp>
          <p:nvSpPr>
            <p:cNvPr id="205" name="Freeform 22"/>
            <p:cNvSpPr/>
            <p:nvPr/>
          </p:nvSpPr>
          <p:spPr>
            <a:xfrm>
              <a:off x="43766" y="0"/>
              <a:ext cx="200264" cy="2334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836" y="5550"/>
                  </a:moveTo>
                  <a:lnTo>
                    <a:pt x="6290" y="6073"/>
                  </a:lnTo>
                  <a:lnTo>
                    <a:pt x="5783" y="6618"/>
                  </a:lnTo>
                  <a:lnTo>
                    <a:pt x="5329" y="7174"/>
                  </a:lnTo>
                  <a:lnTo>
                    <a:pt x="4926" y="7741"/>
                  </a:lnTo>
                  <a:lnTo>
                    <a:pt x="4575" y="8309"/>
                  </a:lnTo>
                  <a:lnTo>
                    <a:pt x="4276" y="8865"/>
                  </a:lnTo>
                  <a:lnTo>
                    <a:pt x="4016" y="9421"/>
                  </a:lnTo>
                  <a:lnTo>
                    <a:pt x="3782" y="9955"/>
                  </a:lnTo>
                  <a:lnTo>
                    <a:pt x="3600" y="10466"/>
                  </a:lnTo>
                  <a:lnTo>
                    <a:pt x="3431" y="10945"/>
                  </a:lnTo>
                  <a:lnTo>
                    <a:pt x="3314" y="11378"/>
                  </a:lnTo>
                  <a:lnTo>
                    <a:pt x="3210" y="11779"/>
                  </a:lnTo>
                  <a:lnTo>
                    <a:pt x="3132" y="12135"/>
                  </a:lnTo>
                  <a:lnTo>
                    <a:pt x="3249" y="12769"/>
                  </a:lnTo>
                  <a:lnTo>
                    <a:pt x="3418" y="13414"/>
                  </a:lnTo>
                  <a:lnTo>
                    <a:pt x="3639" y="14048"/>
                  </a:lnTo>
                  <a:lnTo>
                    <a:pt x="3886" y="14682"/>
                  </a:lnTo>
                  <a:lnTo>
                    <a:pt x="4185" y="15294"/>
                  </a:lnTo>
                  <a:lnTo>
                    <a:pt x="4510" y="15894"/>
                  </a:lnTo>
                  <a:lnTo>
                    <a:pt x="4874" y="16461"/>
                  </a:lnTo>
                  <a:lnTo>
                    <a:pt x="5277" y="17018"/>
                  </a:lnTo>
                  <a:lnTo>
                    <a:pt x="5718" y="17529"/>
                  </a:lnTo>
                  <a:lnTo>
                    <a:pt x="6186" y="18019"/>
                  </a:lnTo>
                  <a:lnTo>
                    <a:pt x="6667" y="18452"/>
                  </a:lnTo>
                  <a:lnTo>
                    <a:pt x="7187" y="18853"/>
                  </a:lnTo>
                  <a:lnTo>
                    <a:pt x="7720" y="19198"/>
                  </a:lnTo>
                  <a:lnTo>
                    <a:pt x="8292" y="19498"/>
                  </a:lnTo>
                  <a:lnTo>
                    <a:pt x="8877" y="19731"/>
                  </a:lnTo>
                  <a:lnTo>
                    <a:pt x="9474" y="19898"/>
                  </a:lnTo>
                  <a:lnTo>
                    <a:pt x="10098" y="20021"/>
                  </a:lnTo>
                  <a:lnTo>
                    <a:pt x="10722" y="20054"/>
                  </a:lnTo>
                  <a:lnTo>
                    <a:pt x="11372" y="20021"/>
                  </a:lnTo>
                  <a:lnTo>
                    <a:pt x="11983" y="19898"/>
                  </a:lnTo>
                  <a:lnTo>
                    <a:pt x="12581" y="19731"/>
                  </a:lnTo>
                  <a:lnTo>
                    <a:pt x="13165" y="19498"/>
                  </a:lnTo>
                  <a:lnTo>
                    <a:pt x="13724" y="19198"/>
                  </a:lnTo>
                  <a:lnTo>
                    <a:pt x="14283" y="18853"/>
                  </a:lnTo>
                  <a:lnTo>
                    <a:pt x="14803" y="18452"/>
                  </a:lnTo>
                  <a:lnTo>
                    <a:pt x="15284" y="18007"/>
                  </a:lnTo>
                  <a:lnTo>
                    <a:pt x="15752" y="17529"/>
                  </a:lnTo>
                  <a:lnTo>
                    <a:pt x="16181" y="17006"/>
                  </a:lnTo>
                  <a:lnTo>
                    <a:pt x="16583" y="16461"/>
                  </a:lnTo>
                  <a:lnTo>
                    <a:pt x="16960" y="15883"/>
                  </a:lnTo>
                  <a:lnTo>
                    <a:pt x="17285" y="15282"/>
                  </a:lnTo>
                  <a:lnTo>
                    <a:pt x="17584" y="14671"/>
                  </a:lnTo>
                  <a:lnTo>
                    <a:pt x="17831" y="14037"/>
                  </a:lnTo>
                  <a:lnTo>
                    <a:pt x="18039" y="13403"/>
                  </a:lnTo>
                  <a:lnTo>
                    <a:pt x="18208" y="12758"/>
                  </a:lnTo>
                  <a:lnTo>
                    <a:pt x="18338" y="12112"/>
                  </a:lnTo>
                  <a:lnTo>
                    <a:pt x="18403" y="11478"/>
                  </a:lnTo>
                  <a:lnTo>
                    <a:pt x="18429" y="10833"/>
                  </a:lnTo>
                  <a:lnTo>
                    <a:pt x="18416" y="10055"/>
                  </a:lnTo>
                  <a:lnTo>
                    <a:pt x="18377" y="9321"/>
                  </a:lnTo>
                  <a:lnTo>
                    <a:pt x="17402" y="9332"/>
                  </a:lnTo>
                  <a:lnTo>
                    <a:pt x="16453" y="9298"/>
                  </a:lnTo>
                  <a:lnTo>
                    <a:pt x="15570" y="9232"/>
                  </a:lnTo>
                  <a:lnTo>
                    <a:pt x="14725" y="9120"/>
                  </a:lnTo>
                  <a:lnTo>
                    <a:pt x="13906" y="8987"/>
                  </a:lnTo>
                  <a:lnTo>
                    <a:pt x="13152" y="8831"/>
                  </a:lnTo>
                  <a:lnTo>
                    <a:pt x="12425" y="8642"/>
                  </a:lnTo>
                  <a:lnTo>
                    <a:pt x="11736" y="8420"/>
                  </a:lnTo>
                  <a:lnTo>
                    <a:pt x="11086" y="8197"/>
                  </a:lnTo>
                  <a:lnTo>
                    <a:pt x="10475" y="7930"/>
                  </a:lnTo>
                  <a:lnTo>
                    <a:pt x="9903" y="7675"/>
                  </a:lnTo>
                  <a:lnTo>
                    <a:pt x="9370" y="7385"/>
                  </a:lnTo>
                  <a:lnTo>
                    <a:pt x="8864" y="7096"/>
                  </a:lnTo>
                  <a:lnTo>
                    <a:pt x="8396" y="6785"/>
                  </a:lnTo>
                  <a:lnTo>
                    <a:pt x="7954" y="6484"/>
                  </a:lnTo>
                  <a:lnTo>
                    <a:pt x="7551" y="6173"/>
                  </a:lnTo>
                  <a:lnTo>
                    <a:pt x="7174" y="5862"/>
                  </a:lnTo>
                  <a:lnTo>
                    <a:pt x="6836" y="5550"/>
                  </a:lnTo>
                  <a:close/>
                  <a:moveTo>
                    <a:pt x="10501" y="0"/>
                  </a:moveTo>
                  <a:lnTo>
                    <a:pt x="11060" y="33"/>
                  </a:lnTo>
                  <a:lnTo>
                    <a:pt x="11658" y="122"/>
                  </a:lnTo>
                  <a:lnTo>
                    <a:pt x="12269" y="256"/>
                  </a:lnTo>
                  <a:lnTo>
                    <a:pt x="12905" y="434"/>
                  </a:lnTo>
                  <a:lnTo>
                    <a:pt x="13568" y="667"/>
                  </a:lnTo>
                  <a:lnTo>
                    <a:pt x="14257" y="957"/>
                  </a:lnTo>
                  <a:lnTo>
                    <a:pt x="14972" y="1312"/>
                  </a:lnTo>
                  <a:lnTo>
                    <a:pt x="15323" y="1502"/>
                  </a:lnTo>
                  <a:lnTo>
                    <a:pt x="15700" y="1724"/>
                  </a:lnTo>
                  <a:lnTo>
                    <a:pt x="16103" y="1991"/>
                  </a:lnTo>
                  <a:lnTo>
                    <a:pt x="16518" y="2280"/>
                  </a:lnTo>
                  <a:lnTo>
                    <a:pt x="16947" y="2592"/>
                  </a:lnTo>
                  <a:lnTo>
                    <a:pt x="17337" y="2903"/>
                  </a:lnTo>
                  <a:lnTo>
                    <a:pt x="17714" y="3248"/>
                  </a:lnTo>
                  <a:lnTo>
                    <a:pt x="18039" y="3593"/>
                  </a:lnTo>
                  <a:lnTo>
                    <a:pt x="18312" y="3926"/>
                  </a:lnTo>
                  <a:lnTo>
                    <a:pt x="18624" y="4327"/>
                  </a:lnTo>
                  <a:lnTo>
                    <a:pt x="18910" y="4772"/>
                  </a:lnTo>
                  <a:lnTo>
                    <a:pt x="19170" y="5250"/>
                  </a:lnTo>
                  <a:lnTo>
                    <a:pt x="19404" y="5773"/>
                  </a:lnTo>
                  <a:lnTo>
                    <a:pt x="19612" y="6340"/>
                  </a:lnTo>
                  <a:lnTo>
                    <a:pt x="19806" y="6963"/>
                  </a:lnTo>
                  <a:lnTo>
                    <a:pt x="19949" y="7619"/>
                  </a:lnTo>
                  <a:lnTo>
                    <a:pt x="20079" y="8331"/>
                  </a:lnTo>
                  <a:lnTo>
                    <a:pt x="20157" y="9087"/>
                  </a:lnTo>
                  <a:lnTo>
                    <a:pt x="20209" y="9921"/>
                  </a:lnTo>
                  <a:lnTo>
                    <a:pt x="20443" y="10010"/>
                  </a:lnTo>
                  <a:lnTo>
                    <a:pt x="20664" y="10122"/>
                  </a:lnTo>
                  <a:lnTo>
                    <a:pt x="20859" y="10255"/>
                  </a:lnTo>
                  <a:lnTo>
                    <a:pt x="21041" y="10444"/>
                  </a:lnTo>
                  <a:lnTo>
                    <a:pt x="21210" y="10644"/>
                  </a:lnTo>
                  <a:lnTo>
                    <a:pt x="21340" y="10889"/>
                  </a:lnTo>
                  <a:lnTo>
                    <a:pt x="21457" y="11156"/>
                  </a:lnTo>
                  <a:lnTo>
                    <a:pt x="21535" y="11478"/>
                  </a:lnTo>
                  <a:lnTo>
                    <a:pt x="21587" y="11834"/>
                  </a:lnTo>
                  <a:lnTo>
                    <a:pt x="21600" y="12257"/>
                  </a:lnTo>
                  <a:lnTo>
                    <a:pt x="21574" y="12713"/>
                  </a:lnTo>
                  <a:lnTo>
                    <a:pt x="21509" y="13158"/>
                  </a:lnTo>
                  <a:lnTo>
                    <a:pt x="21418" y="13547"/>
                  </a:lnTo>
                  <a:lnTo>
                    <a:pt x="21288" y="13903"/>
                  </a:lnTo>
                  <a:lnTo>
                    <a:pt x="21119" y="14215"/>
                  </a:lnTo>
                  <a:lnTo>
                    <a:pt x="20937" y="14504"/>
                  </a:lnTo>
                  <a:lnTo>
                    <a:pt x="20729" y="14737"/>
                  </a:lnTo>
                  <a:lnTo>
                    <a:pt x="20495" y="14949"/>
                  </a:lnTo>
                  <a:lnTo>
                    <a:pt x="20248" y="15127"/>
                  </a:lnTo>
                  <a:lnTo>
                    <a:pt x="19975" y="15260"/>
                  </a:lnTo>
                  <a:lnTo>
                    <a:pt x="19690" y="15371"/>
                  </a:lnTo>
                  <a:lnTo>
                    <a:pt x="19404" y="15460"/>
                  </a:lnTo>
                  <a:lnTo>
                    <a:pt x="19118" y="15516"/>
                  </a:lnTo>
                  <a:lnTo>
                    <a:pt x="18780" y="16172"/>
                  </a:lnTo>
                  <a:lnTo>
                    <a:pt x="18403" y="16817"/>
                  </a:lnTo>
                  <a:lnTo>
                    <a:pt x="18000" y="17429"/>
                  </a:lnTo>
                  <a:lnTo>
                    <a:pt x="17545" y="18019"/>
                  </a:lnTo>
                  <a:lnTo>
                    <a:pt x="17064" y="18575"/>
                  </a:lnTo>
                  <a:lnTo>
                    <a:pt x="16544" y="19097"/>
                  </a:lnTo>
                  <a:lnTo>
                    <a:pt x="15999" y="19587"/>
                  </a:lnTo>
                  <a:lnTo>
                    <a:pt x="15427" y="20032"/>
                  </a:lnTo>
                  <a:lnTo>
                    <a:pt x="14829" y="20421"/>
                  </a:lnTo>
                  <a:lnTo>
                    <a:pt x="14192" y="20777"/>
                  </a:lnTo>
                  <a:lnTo>
                    <a:pt x="13542" y="21055"/>
                  </a:lnTo>
                  <a:lnTo>
                    <a:pt x="12866" y="21300"/>
                  </a:lnTo>
                  <a:lnTo>
                    <a:pt x="12178" y="21467"/>
                  </a:lnTo>
                  <a:lnTo>
                    <a:pt x="11463" y="21567"/>
                  </a:lnTo>
                  <a:lnTo>
                    <a:pt x="10722" y="21600"/>
                  </a:lnTo>
                  <a:lnTo>
                    <a:pt x="9994" y="21567"/>
                  </a:lnTo>
                  <a:lnTo>
                    <a:pt x="9279" y="21467"/>
                  </a:lnTo>
                  <a:lnTo>
                    <a:pt x="8591" y="21300"/>
                  </a:lnTo>
                  <a:lnTo>
                    <a:pt x="7902" y="21055"/>
                  </a:lnTo>
                  <a:lnTo>
                    <a:pt x="7252" y="20766"/>
                  </a:lnTo>
                  <a:lnTo>
                    <a:pt x="6628" y="20421"/>
                  </a:lnTo>
                  <a:lnTo>
                    <a:pt x="6030" y="20021"/>
                  </a:lnTo>
                  <a:lnTo>
                    <a:pt x="5445" y="19576"/>
                  </a:lnTo>
                  <a:lnTo>
                    <a:pt x="4900" y="19086"/>
                  </a:lnTo>
                  <a:lnTo>
                    <a:pt x="4380" y="18564"/>
                  </a:lnTo>
                  <a:lnTo>
                    <a:pt x="3899" y="17996"/>
                  </a:lnTo>
                  <a:lnTo>
                    <a:pt x="3457" y="17407"/>
                  </a:lnTo>
                  <a:lnTo>
                    <a:pt x="3041" y="16795"/>
                  </a:lnTo>
                  <a:lnTo>
                    <a:pt x="2664" y="16150"/>
                  </a:lnTo>
                  <a:lnTo>
                    <a:pt x="2326" y="15483"/>
                  </a:lnTo>
                  <a:lnTo>
                    <a:pt x="2027" y="15416"/>
                  </a:lnTo>
                  <a:lnTo>
                    <a:pt x="1729" y="15305"/>
                  </a:lnTo>
                  <a:lnTo>
                    <a:pt x="1443" y="15171"/>
                  </a:lnTo>
                  <a:lnTo>
                    <a:pt x="1183" y="15004"/>
                  </a:lnTo>
                  <a:lnTo>
                    <a:pt x="936" y="14793"/>
                  </a:lnTo>
                  <a:lnTo>
                    <a:pt x="715" y="14559"/>
                  </a:lnTo>
                  <a:lnTo>
                    <a:pt x="507" y="14281"/>
                  </a:lnTo>
                  <a:lnTo>
                    <a:pt x="338" y="13948"/>
                  </a:lnTo>
                  <a:lnTo>
                    <a:pt x="195" y="13581"/>
                  </a:lnTo>
                  <a:lnTo>
                    <a:pt x="91" y="13169"/>
                  </a:lnTo>
                  <a:lnTo>
                    <a:pt x="26" y="12713"/>
                  </a:lnTo>
                  <a:lnTo>
                    <a:pt x="0" y="12279"/>
                  </a:lnTo>
                  <a:lnTo>
                    <a:pt x="13" y="11879"/>
                  </a:lnTo>
                  <a:lnTo>
                    <a:pt x="52" y="11545"/>
                  </a:lnTo>
                  <a:lnTo>
                    <a:pt x="117" y="11223"/>
                  </a:lnTo>
                  <a:lnTo>
                    <a:pt x="221" y="10956"/>
                  </a:lnTo>
                  <a:lnTo>
                    <a:pt x="351" y="10722"/>
                  </a:lnTo>
                  <a:lnTo>
                    <a:pt x="494" y="10522"/>
                  </a:lnTo>
                  <a:lnTo>
                    <a:pt x="650" y="10344"/>
                  </a:lnTo>
                  <a:lnTo>
                    <a:pt x="845" y="10188"/>
                  </a:lnTo>
                  <a:lnTo>
                    <a:pt x="1040" y="10077"/>
                  </a:lnTo>
                  <a:lnTo>
                    <a:pt x="1248" y="9977"/>
                  </a:lnTo>
                  <a:lnTo>
                    <a:pt x="1274" y="9465"/>
                  </a:lnTo>
                  <a:lnTo>
                    <a:pt x="1157" y="8831"/>
                  </a:lnTo>
                  <a:lnTo>
                    <a:pt x="1105" y="8231"/>
                  </a:lnTo>
                  <a:lnTo>
                    <a:pt x="1079" y="7675"/>
                  </a:lnTo>
                  <a:lnTo>
                    <a:pt x="1105" y="7152"/>
                  </a:lnTo>
                  <a:lnTo>
                    <a:pt x="1170" y="6662"/>
                  </a:lnTo>
                  <a:lnTo>
                    <a:pt x="1274" y="6218"/>
                  </a:lnTo>
                  <a:lnTo>
                    <a:pt x="1404" y="5806"/>
                  </a:lnTo>
                  <a:lnTo>
                    <a:pt x="1560" y="5417"/>
                  </a:lnTo>
                  <a:lnTo>
                    <a:pt x="1742" y="5061"/>
                  </a:lnTo>
                  <a:lnTo>
                    <a:pt x="1936" y="4749"/>
                  </a:lnTo>
                  <a:lnTo>
                    <a:pt x="2157" y="4449"/>
                  </a:lnTo>
                  <a:lnTo>
                    <a:pt x="2378" y="4193"/>
                  </a:lnTo>
                  <a:lnTo>
                    <a:pt x="2625" y="3949"/>
                  </a:lnTo>
                  <a:lnTo>
                    <a:pt x="2859" y="3748"/>
                  </a:lnTo>
                  <a:lnTo>
                    <a:pt x="3106" y="3559"/>
                  </a:lnTo>
                  <a:lnTo>
                    <a:pt x="3340" y="3392"/>
                  </a:lnTo>
                  <a:lnTo>
                    <a:pt x="3561" y="3259"/>
                  </a:lnTo>
                  <a:lnTo>
                    <a:pt x="3769" y="3137"/>
                  </a:lnTo>
                  <a:lnTo>
                    <a:pt x="3964" y="3036"/>
                  </a:lnTo>
                  <a:lnTo>
                    <a:pt x="4432" y="2836"/>
                  </a:lnTo>
                  <a:lnTo>
                    <a:pt x="4523" y="2814"/>
                  </a:lnTo>
                  <a:lnTo>
                    <a:pt x="4575" y="2736"/>
                  </a:lnTo>
                  <a:lnTo>
                    <a:pt x="4666" y="2636"/>
                  </a:lnTo>
                  <a:lnTo>
                    <a:pt x="4770" y="2503"/>
                  </a:lnTo>
                  <a:lnTo>
                    <a:pt x="4900" y="2358"/>
                  </a:lnTo>
                  <a:lnTo>
                    <a:pt x="5069" y="2180"/>
                  </a:lnTo>
                  <a:lnTo>
                    <a:pt x="5251" y="2002"/>
                  </a:lnTo>
                  <a:lnTo>
                    <a:pt x="5705" y="1613"/>
                  </a:lnTo>
                  <a:lnTo>
                    <a:pt x="5965" y="1413"/>
                  </a:lnTo>
                  <a:lnTo>
                    <a:pt x="6251" y="1201"/>
                  </a:lnTo>
                  <a:lnTo>
                    <a:pt x="6563" y="1012"/>
                  </a:lnTo>
                  <a:lnTo>
                    <a:pt x="6901" y="823"/>
                  </a:lnTo>
                  <a:lnTo>
                    <a:pt x="7265" y="634"/>
                  </a:lnTo>
                  <a:lnTo>
                    <a:pt x="7655" y="478"/>
                  </a:lnTo>
                  <a:lnTo>
                    <a:pt x="8058" y="334"/>
                  </a:lnTo>
                  <a:lnTo>
                    <a:pt x="8513" y="211"/>
                  </a:lnTo>
                  <a:lnTo>
                    <a:pt x="8968" y="111"/>
                  </a:lnTo>
                  <a:lnTo>
                    <a:pt x="9461" y="33"/>
                  </a:lnTo>
                  <a:lnTo>
                    <a:pt x="9968" y="0"/>
                  </a:lnTo>
                  <a:lnTo>
                    <a:pt x="10501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06" name="Freeform 23"/>
            <p:cNvSpPr/>
            <p:nvPr/>
          </p:nvSpPr>
          <p:spPr>
            <a:xfrm>
              <a:off x="88858" y="115382"/>
              <a:ext cx="110080" cy="3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83" y="5112"/>
                  </a:moveTo>
                  <a:lnTo>
                    <a:pt x="15681" y="5184"/>
                  </a:lnTo>
                  <a:lnTo>
                    <a:pt x="14997" y="5328"/>
                  </a:lnTo>
                  <a:lnTo>
                    <a:pt x="14455" y="5616"/>
                  </a:lnTo>
                  <a:lnTo>
                    <a:pt x="14007" y="5976"/>
                  </a:lnTo>
                  <a:lnTo>
                    <a:pt x="13653" y="6480"/>
                  </a:lnTo>
                  <a:lnTo>
                    <a:pt x="13417" y="7128"/>
                  </a:lnTo>
                  <a:lnTo>
                    <a:pt x="13229" y="7848"/>
                  </a:lnTo>
                  <a:lnTo>
                    <a:pt x="13111" y="8784"/>
                  </a:lnTo>
                  <a:lnTo>
                    <a:pt x="13064" y="9720"/>
                  </a:lnTo>
                  <a:lnTo>
                    <a:pt x="13040" y="10800"/>
                  </a:lnTo>
                  <a:lnTo>
                    <a:pt x="13064" y="11880"/>
                  </a:lnTo>
                  <a:lnTo>
                    <a:pt x="13111" y="12888"/>
                  </a:lnTo>
                  <a:lnTo>
                    <a:pt x="13229" y="13752"/>
                  </a:lnTo>
                  <a:lnTo>
                    <a:pt x="13417" y="14472"/>
                  </a:lnTo>
                  <a:lnTo>
                    <a:pt x="13653" y="15120"/>
                  </a:lnTo>
                  <a:lnTo>
                    <a:pt x="14007" y="15552"/>
                  </a:lnTo>
                  <a:lnTo>
                    <a:pt x="14455" y="16056"/>
                  </a:lnTo>
                  <a:lnTo>
                    <a:pt x="14997" y="16344"/>
                  </a:lnTo>
                  <a:lnTo>
                    <a:pt x="15681" y="16488"/>
                  </a:lnTo>
                  <a:lnTo>
                    <a:pt x="16483" y="16560"/>
                  </a:lnTo>
                  <a:lnTo>
                    <a:pt x="17308" y="16488"/>
                  </a:lnTo>
                  <a:lnTo>
                    <a:pt x="17992" y="16344"/>
                  </a:lnTo>
                  <a:lnTo>
                    <a:pt x="18558" y="16056"/>
                  </a:lnTo>
                  <a:lnTo>
                    <a:pt x="18983" y="15552"/>
                  </a:lnTo>
                  <a:lnTo>
                    <a:pt x="19336" y="15120"/>
                  </a:lnTo>
                  <a:lnTo>
                    <a:pt x="19596" y="14472"/>
                  </a:lnTo>
                  <a:lnTo>
                    <a:pt x="19784" y="13752"/>
                  </a:lnTo>
                  <a:lnTo>
                    <a:pt x="19879" y="12888"/>
                  </a:lnTo>
                  <a:lnTo>
                    <a:pt x="19949" y="11880"/>
                  </a:lnTo>
                  <a:lnTo>
                    <a:pt x="19973" y="10800"/>
                  </a:lnTo>
                  <a:lnTo>
                    <a:pt x="19949" y="9720"/>
                  </a:lnTo>
                  <a:lnTo>
                    <a:pt x="19879" y="8784"/>
                  </a:lnTo>
                  <a:lnTo>
                    <a:pt x="19784" y="7848"/>
                  </a:lnTo>
                  <a:lnTo>
                    <a:pt x="19596" y="7128"/>
                  </a:lnTo>
                  <a:lnTo>
                    <a:pt x="19336" y="6480"/>
                  </a:lnTo>
                  <a:lnTo>
                    <a:pt x="18983" y="5976"/>
                  </a:lnTo>
                  <a:lnTo>
                    <a:pt x="18558" y="5616"/>
                  </a:lnTo>
                  <a:lnTo>
                    <a:pt x="17992" y="5328"/>
                  </a:lnTo>
                  <a:lnTo>
                    <a:pt x="17308" y="5184"/>
                  </a:lnTo>
                  <a:lnTo>
                    <a:pt x="16483" y="5112"/>
                  </a:lnTo>
                  <a:close/>
                  <a:moveTo>
                    <a:pt x="5093" y="5112"/>
                  </a:moveTo>
                  <a:lnTo>
                    <a:pt x="4292" y="5184"/>
                  </a:lnTo>
                  <a:lnTo>
                    <a:pt x="3608" y="5328"/>
                  </a:lnTo>
                  <a:lnTo>
                    <a:pt x="3066" y="5616"/>
                  </a:lnTo>
                  <a:lnTo>
                    <a:pt x="2617" y="5976"/>
                  </a:lnTo>
                  <a:lnTo>
                    <a:pt x="2264" y="6480"/>
                  </a:lnTo>
                  <a:lnTo>
                    <a:pt x="2004" y="7128"/>
                  </a:lnTo>
                  <a:lnTo>
                    <a:pt x="1839" y="7848"/>
                  </a:lnTo>
                  <a:lnTo>
                    <a:pt x="1721" y="8784"/>
                  </a:lnTo>
                  <a:lnTo>
                    <a:pt x="1651" y="9720"/>
                  </a:lnTo>
                  <a:lnTo>
                    <a:pt x="1651" y="11880"/>
                  </a:lnTo>
                  <a:lnTo>
                    <a:pt x="1721" y="12888"/>
                  </a:lnTo>
                  <a:lnTo>
                    <a:pt x="1839" y="13752"/>
                  </a:lnTo>
                  <a:lnTo>
                    <a:pt x="2004" y="14472"/>
                  </a:lnTo>
                  <a:lnTo>
                    <a:pt x="2264" y="15120"/>
                  </a:lnTo>
                  <a:lnTo>
                    <a:pt x="2617" y="15552"/>
                  </a:lnTo>
                  <a:lnTo>
                    <a:pt x="3066" y="16056"/>
                  </a:lnTo>
                  <a:lnTo>
                    <a:pt x="3608" y="16344"/>
                  </a:lnTo>
                  <a:lnTo>
                    <a:pt x="4292" y="16488"/>
                  </a:lnTo>
                  <a:lnTo>
                    <a:pt x="5093" y="16560"/>
                  </a:lnTo>
                  <a:lnTo>
                    <a:pt x="5895" y="16488"/>
                  </a:lnTo>
                  <a:lnTo>
                    <a:pt x="6603" y="16344"/>
                  </a:lnTo>
                  <a:lnTo>
                    <a:pt x="7169" y="16056"/>
                  </a:lnTo>
                  <a:lnTo>
                    <a:pt x="7593" y="15552"/>
                  </a:lnTo>
                  <a:lnTo>
                    <a:pt x="7947" y="15120"/>
                  </a:lnTo>
                  <a:lnTo>
                    <a:pt x="8206" y="14472"/>
                  </a:lnTo>
                  <a:lnTo>
                    <a:pt x="8371" y="13752"/>
                  </a:lnTo>
                  <a:lnTo>
                    <a:pt x="8489" y="12888"/>
                  </a:lnTo>
                  <a:lnTo>
                    <a:pt x="8560" y="11880"/>
                  </a:lnTo>
                  <a:lnTo>
                    <a:pt x="8560" y="9720"/>
                  </a:lnTo>
                  <a:lnTo>
                    <a:pt x="8489" y="8784"/>
                  </a:lnTo>
                  <a:lnTo>
                    <a:pt x="8371" y="7848"/>
                  </a:lnTo>
                  <a:lnTo>
                    <a:pt x="8206" y="7128"/>
                  </a:lnTo>
                  <a:lnTo>
                    <a:pt x="7947" y="6480"/>
                  </a:lnTo>
                  <a:lnTo>
                    <a:pt x="7593" y="5976"/>
                  </a:lnTo>
                  <a:lnTo>
                    <a:pt x="7169" y="5616"/>
                  </a:lnTo>
                  <a:lnTo>
                    <a:pt x="6603" y="5328"/>
                  </a:lnTo>
                  <a:lnTo>
                    <a:pt x="5895" y="5184"/>
                  </a:lnTo>
                  <a:lnTo>
                    <a:pt x="5093" y="5112"/>
                  </a:lnTo>
                  <a:close/>
                  <a:moveTo>
                    <a:pt x="5093" y="0"/>
                  </a:moveTo>
                  <a:lnTo>
                    <a:pt x="5518" y="0"/>
                  </a:lnTo>
                  <a:lnTo>
                    <a:pt x="5990" y="72"/>
                  </a:lnTo>
                  <a:lnTo>
                    <a:pt x="6508" y="144"/>
                  </a:lnTo>
                  <a:lnTo>
                    <a:pt x="7027" y="360"/>
                  </a:lnTo>
                  <a:lnTo>
                    <a:pt x="7569" y="648"/>
                  </a:lnTo>
                  <a:lnTo>
                    <a:pt x="8088" y="1224"/>
                  </a:lnTo>
                  <a:lnTo>
                    <a:pt x="8583" y="1872"/>
                  </a:lnTo>
                  <a:lnTo>
                    <a:pt x="9031" y="2664"/>
                  </a:lnTo>
                  <a:lnTo>
                    <a:pt x="9432" y="3816"/>
                  </a:lnTo>
                  <a:lnTo>
                    <a:pt x="12168" y="3816"/>
                  </a:lnTo>
                  <a:lnTo>
                    <a:pt x="12569" y="2664"/>
                  </a:lnTo>
                  <a:lnTo>
                    <a:pt x="13040" y="1872"/>
                  </a:lnTo>
                  <a:lnTo>
                    <a:pt x="13535" y="1224"/>
                  </a:lnTo>
                  <a:lnTo>
                    <a:pt x="14054" y="648"/>
                  </a:lnTo>
                  <a:lnTo>
                    <a:pt x="14573" y="360"/>
                  </a:lnTo>
                  <a:lnTo>
                    <a:pt x="15092" y="144"/>
                  </a:lnTo>
                  <a:lnTo>
                    <a:pt x="15610" y="72"/>
                  </a:lnTo>
                  <a:lnTo>
                    <a:pt x="16082" y="0"/>
                  </a:lnTo>
                  <a:lnTo>
                    <a:pt x="17261" y="0"/>
                  </a:lnTo>
                  <a:lnTo>
                    <a:pt x="17662" y="72"/>
                  </a:lnTo>
                  <a:lnTo>
                    <a:pt x="18110" y="216"/>
                  </a:lnTo>
                  <a:lnTo>
                    <a:pt x="18558" y="432"/>
                  </a:lnTo>
                  <a:lnTo>
                    <a:pt x="19006" y="720"/>
                  </a:lnTo>
                  <a:lnTo>
                    <a:pt x="19454" y="1152"/>
                  </a:lnTo>
                  <a:lnTo>
                    <a:pt x="19879" y="1728"/>
                  </a:lnTo>
                  <a:lnTo>
                    <a:pt x="20279" y="2376"/>
                  </a:lnTo>
                  <a:lnTo>
                    <a:pt x="20633" y="3240"/>
                  </a:lnTo>
                  <a:lnTo>
                    <a:pt x="20963" y="4248"/>
                  </a:lnTo>
                  <a:lnTo>
                    <a:pt x="21223" y="5544"/>
                  </a:lnTo>
                  <a:lnTo>
                    <a:pt x="21411" y="7056"/>
                  </a:lnTo>
                  <a:lnTo>
                    <a:pt x="21553" y="8856"/>
                  </a:lnTo>
                  <a:lnTo>
                    <a:pt x="21600" y="10800"/>
                  </a:lnTo>
                  <a:lnTo>
                    <a:pt x="21553" y="12816"/>
                  </a:lnTo>
                  <a:lnTo>
                    <a:pt x="21411" y="14544"/>
                  </a:lnTo>
                  <a:lnTo>
                    <a:pt x="21223" y="16056"/>
                  </a:lnTo>
                  <a:lnTo>
                    <a:pt x="20963" y="17352"/>
                  </a:lnTo>
                  <a:lnTo>
                    <a:pt x="20633" y="18360"/>
                  </a:lnTo>
                  <a:lnTo>
                    <a:pt x="20279" y="19224"/>
                  </a:lnTo>
                  <a:lnTo>
                    <a:pt x="19879" y="19944"/>
                  </a:lnTo>
                  <a:lnTo>
                    <a:pt x="19454" y="20520"/>
                  </a:lnTo>
                  <a:lnTo>
                    <a:pt x="19006" y="20880"/>
                  </a:lnTo>
                  <a:lnTo>
                    <a:pt x="18558" y="21168"/>
                  </a:lnTo>
                  <a:lnTo>
                    <a:pt x="18110" y="21384"/>
                  </a:lnTo>
                  <a:lnTo>
                    <a:pt x="17662" y="21456"/>
                  </a:lnTo>
                  <a:lnTo>
                    <a:pt x="17261" y="21528"/>
                  </a:lnTo>
                  <a:lnTo>
                    <a:pt x="16860" y="21528"/>
                  </a:lnTo>
                  <a:lnTo>
                    <a:pt x="16483" y="21600"/>
                  </a:lnTo>
                  <a:lnTo>
                    <a:pt x="16153" y="21528"/>
                  </a:lnTo>
                  <a:lnTo>
                    <a:pt x="15752" y="21528"/>
                  </a:lnTo>
                  <a:lnTo>
                    <a:pt x="14903" y="21384"/>
                  </a:lnTo>
                  <a:lnTo>
                    <a:pt x="14455" y="21168"/>
                  </a:lnTo>
                  <a:lnTo>
                    <a:pt x="13983" y="20880"/>
                  </a:lnTo>
                  <a:lnTo>
                    <a:pt x="13559" y="20520"/>
                  </a:lnTo>
                  <a:lnTo>
                    <a:pt x="13134" y="19944"/>
                  </a:lnTo>
                  <a:lnTo>
                    <a:pt x="12734" y="19224"/>
                  </a:lnTo>
                  <a:lnTo>
                    <a:pt x="12356" y="18360"/>
                  </a:lnTo>
                  <a:lnTo>
                    <a:pt x="12050" y="17352"/>
                  </a:lnTo>
                  <a:lnTo>
                    <a:pt x="11790" y="16128"/>
                  </a:lnTo>
                  <a:lnTo>
                    <a:pt x="11578" y="14544"/>
                  </a:lnTo>
                  <a:lnTo>
                    <a:pt x="11460" y="12888"/>
                  </a:lnTo>
                  <a:lnTo>
                    <a:pt x="11413" y="10800"/>
                  </a:lnTo>
                  <a:lnTo>
                    <a:pt x="11437" y="9864"/>
                  </a:lnTo>
                  <a:lnTo>
                    <a:pt x="11460" y="9000"/>
                  </a:lnTo>
                  <a:lnTo>
                    <a:pt x="10140" y="9000"/>
                  </a:lnTo>
                  <a:lnTo>
                    <a:pt x="10187" y="9864"/>
                  </a:lnTo>
                  <a:lnTo>
                    <a:pt x="10187" y="10800"/>
                  </a:lnTo>
                  <a:lnTo>
                    <a:pt x="10140" y="12888"/>
                  </a:lnTo>
                  <a:lnTo>
                    <a:pt x="10022" y="14544"/>
                  </a:lnTo>
                  <a:lnTo>
                    <a:pt x="9810" y="16128"/>
                  </a:lnTo>
                  <a:lnTo>
                    <a:pt x="9550" y="17352"/>
                  </a:lnTo>
                  <a:lnTo>
                    <a:pt x="9244" y="18360"/>
                  </a:lnTo>
                  <a:lnTo>
                    <a:pt x="8890" y="19224"/>
                  </a:lnTo>
                  <a:lnTo>
                    <a:pt x="8489" y="19944"/>
                  </a:lnTo>
                  <a:lnTo>
                    <a:pt x="8065" y="20448"/>
                  </a:lnTo>
                  <a:lnTo>
                    <a:pt x="7617" y="20880"/>
                  </a:lnTo>
                  <a:lnTo>
                    <a:pt x="7169" y="21168"/>
                  </a:lnTo>
                  <a:lnTo>
                    <a:pt x="6272" y="21456"/>
                  </a:lnTo>
                  <a:lnTo>
                    <a:pt x="5848" y="21528"/>
                  </a:lnTo>
                  <a:lnTo>
                    <a:pt x="4362" y="21528"/>
                  </a:lnTo>
                  <a:lnTo>
                    <a:pt x="3938" y="21456"/>
                  </a:lnTo>
                  <a:lnTo>
                    <a:pt x="3042" y="21168"/>
                  </a:lnTo>
                  <a:lnTo>
                    <a:pt x="2594" y="20880"/>
                  </a:lnTo>
                  <a:lnTo>
                    <a:pt x="2146" y="20448"/>
                  </a:lnTo>
                  <a:lnTo>
                    <a:pt x="1721" y="19944"/>
                  </a:lnTo>
                  <a:lnTo>
                    <a:pt x="1344" y="19224"/>
                  </a:lnTo>
                  <a:lnTo>
                    <a:pt x="967" y="18360"/>
                  </a:lnTo>
                  <a:lnTo>
                    <a:pt x="637" y="17280"/>
                  </a:lnTo>
                  <a:lnTo>
                    <a:pt x="377" y="16056"/>
                  </a:lnTo>
                  <a:lnTo>
                    <a:pt x="165" y="14544"/>
                  </a:lnTo>
                  <a:lnTo>
                    <a:pt x="47" y="12816"/>
                  </a:lnTo>
                  <a:lnTo>
                    <a:pt x="0" y="10800"/>
                  </a:lnTo>
                  <a:lnTo>
                    <a:pt x="47" y="8784"/>
                  </a:lnTo>
                  <a:lnTo>
                    <a:pt x="165" y="7056"/>
                  </a:lnTo>
                  <a:lnTo>
                    <a:pt x="377" y="5544"/>
                  </a:lnTo>
                  <a:lnTo>
                    <a:pt x="637" y="4248"/>
                  </a:lnTo>
                  <a:lnTo>
                    <a:pt x="967" y="3240"/>
                  </a:lnTo>
                  <a:lnTo>
                    <a:pt x="1344" y="2376"/>
                  </a:lnTo>
                  <a:lnTo>
                    <a:pt x="1721" y="1656"/>
                  </a:lnTo>
                  <a:lnTo>
                    <a:pt x="2146" y="1152"/>
                  </a:lnTo>
                  <a:lnTo>
                    <a:pt x="2594" y="720"/>
                  </a:lnTo>
                  <a:lnTo>
                    <a:pt x="3042" y="432"/>
                  </a:lnTo>
                  <a:lnTo>
                    <a:pt x="3490" y="216"/>
                  </a:lnTo>
                  <a:lnTo>
                    <a:pt x="3938" y="72"/>
                  </a:lnTo>
                  <a:lnTo>
                    <a:pt x="4362" y="0"/>
                  </a:lnTo>
                  <a:lnTo>
                    <a:pt x="5093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07" name="Freeform 24"/>
            <p:cNvSpPr/>
            <p:nvPr/>
          </p:nvSpPr>
          <p:spPr>
            <a:xfrm>
              <a:off x="0" y="228113"/>
              <a:ext cx="287797" cy="1644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74" y="11149"/>
                  </a:moveTo>
                  <a:lnTo>
                    <a:pt x="16211" y="11181"/>
                  </a:lnTo>
                  <a:lnTo>
                    <a:pt x="16049" y="11261"/>
                  </a:lnTo>
                  <a:lnTo>
                    <a:pt x="15895" y="11435"/>
                  </a:lnTo>
                  <a:lnTo>
                    <a:pt x="15760" y="11642"/>
                  </a:lnTo>
                  <a:lnTo>
                    <a:pt x="14352" y="14358"/>
                  </a:lnTo>
                  <a:lnTo>
                    <a:pt x="18396" y="14358"/>
                  </a:lnTo>
                  <a:lnTo>
                    <a:pt x="16988" y="11642"/>
                  </a:lnTo>
                  <a:lnTo>
                    <a:pt x="16852" y="11419"/>
                  </a:lnTo>
                  <a:lnTo>
                    <a:pt x="16708" y="11261"/>
                  </a:lnTo>
                  <a:lnTo>
                    <a:pt x="16545" y="11165"/>
                  </a:lnTo>
                  <a:lnTo>
                    <a:pt x="16374" y="11149"/>
                  </a:lnTo>
                  <a:close/>
                  <a:moveTo>
                    <a:pt x="15778" y="0"/>
                  </a:moveTo>
                  <a:lnTo>
                    <a:pt x="16527" y="318"/>
                  </a:lnTo>
                  <a:lnTo>
                    <a:pt x="17078" y="604"/>
                  </a:lnTo>
                  <a:lnTo>
                    <a:pt x="17601" y="969"/>
                  </a:lnTo>
                  <a:lnTo>
                    <a:pt x="18098" y="1398"/>
                  </a:lnTo>
                  <a:lnTo>
                    <a:pt x="18567" y="1922"/>
                  </a:lnTo>
                  <a:lnTo>
                    <a:pt x="19018" y="2494"/>
                  </a:lnTo>
                  <a:lnTo>
                    <a:pt x="19443" y="3113"/>
                  </a:lnTo>
                  <a:lnTo>
                    <a:pt x="19822" y="3796"/>
                  </a:lnTo>
                  <a:lnTo>
                    <a:pt x="20174" y="4542"/>
                  </a:lnTo>
                  <a:lnTo>
                    <a:pt x="20490" y="5336"/>
                  </a:lnTo>
                  <a:lnTo>
                    <a:pt x="20770" y="6162"/>
                  </a:lnTo>
                  <a:lnTo>
                    <a:pt x="21013" y="7036"/>
                  </a:lnTo>
                  <a:lnTo>
                    <a:pt x="21230" y="7957"/>
                  </a:lnTo>
                  <a:lnTo>
                    <a:pt x="21383" y="8910"/>
                  </a:lnTo>
                  <a:lnTo>
                    <a:pt x="21501" y="9879"/>
                  </a:lnTo>
                  <a:lnTo>
                    <a:pt x="21573" y="10864"/>
                  </a:lnTo>
                  <a:lnTo>
                    <a:pt x="21600" y="11880"/>
                  </a:lnTo>
                  <a:lnTo>
                    <a:pt x="21600" y="19059"/>
                  </a:lnTo>
                  <a:lnTo>
                    <a:pt x="21573" y="19535"/>
                  </a:lnTo>
                  <a:lnTo>
                    <a:pt x="21510" y="19948"/>
                  </a:lnTo>
                  <a:lnTo>
                    <a:pt x="21392" y="20361"/>
                  </a:lnTo>
                  <a:lnTo>
                    <a:pt x="21248" y="20711"/>
                  </a:lnTo>
                  <a:lnTo>
                    <a:pt x="21076" y="21028"/>
                  </a:lnTo>
                  <a:lnTo>
                    <a:pt x="20860" y="21266"/>
                  </a:lnTo>
                  <a:lnTo>
                    <a:pt x="20634" y="21457"/>
                  </a:lnTo>
                  <a:lnTo>
                    <a:pt x="20390" y="21568"/>
                  </a:lnTo>
                  <a:lnTo>
                    <a:pt x="20129" y="21600"/>
                  </a:lnTo>
                  <a:lnTo>
                    <a:pt x="1417" y="21600"/>
                  </a:lnTo>
                  <a:lnTo>
                    <a:pt x="1164" y="21568"/>
                  </a:lnTo>
                  <a:lnTo>
                    <a:pt x="912" y="21457"/>
                  </a:lnTo>
                  <a:lnTo>
                    <a:pt x="695" y="21266"/>
                  </a:lnTo>
                  <a:lnTo>
                    <a:pt x="496" y="21028"/>
                  </a:lnTo>
                  <a:lnTo>
                    <a:pt x="325" y="20711"/>
                  </a:lnTo>
                  <a:lnTo>
                    <a:pt x="190" y="20361"/>
                  </a:lnTo>
                  <a:lnTo>
                    <a:pt x="90" y="19948"/>
                  </a:lnTo>
                  <a:lnTo>
                    <a:pt x="27" y="19535"/>
                  </a:lnTo>
                  <a:lnTo>
                    <a:pt x="0" y="19059"/>
                  </a:lnTo>
                  <a:lnTo>
                    <a:pt x="0" y="11880"/>
                  </a:lnTo>
                  <a:lnTo>
                    <a:pt x="27" y="10864"/>
                  </a:lnTo>
                  <a:lnTo>
                    <a:pt x="99" y="9879"/>
                  </a:lnTo>
                  <a:lnTo>
                    <a:pt x="208" y="8910"/>
                  </a:lnTo>
                  <a:lnTo>
                    <a:pt x="370" y="7957"/>
                  </a:lnTo>
                  <a:lnTo>
                    <a:pt x="569" y="7036"/>
                  </a:lnTo>
                  <a:lnTo>
                    <a:pt x="812" y="6178"/>
                  </a:lnTo>
                  <a:lnTo>
                    <a:pt x="1101" y="5336"/>
                  </a:lnTo>
                  <a:lnTo>
                    <a:pt x="1408" y="4542"/>
                  </a:lnTo>
                  <a:lnTo>
                    <a:pt x="1760" y="3812"/>
                  </a:lnTo>
                  <a:lnTo>
                    <a:pt x="2139" y="3113"/>
                  </a:lnTo>
                  <a:lnTo>
                    <a:pt x="2554" y="2494"/>
                  </a:lnTo>
                  <a:lnTo>
                    <a:pt x="2997" y="1922"/>
                  </a:lnTo>
                  <a:lnTo>
                    <a:pt x="3475" y="1414"/>
                  </a:lnTo>
                  <a:lnTo>
                    <a:pt x="3972" y="985"/>
                  </a:lnTo>
                  <a:lnTo>
                    <a:pt x="4495" y="604"/>
                  </a:lnTo>
                  <a:lnTo>
                    <a:pt x="5046" y="318"/>
                  </a:lnTo>
                  <a:lnTo>
                    <a:pt x="5777" y="0"/>
                  </a:lnTo>
                  <a:lnTo>
                    <a:pt x="10768" y="20329"/>
                  </a:lnTo>
                  <a:lnTo>
                    <a:pt x="15778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08" name="Freeform 25"/>
            <p:cNvSpPr/>
            <p:nvPr/>
          </p:nvSpPr>
          <p:spPr>
            <a:xfrm>
              <a:off x="122014" y="244028"/>
              <a:ext cx="45094" cy="1100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18" y="0"/>
                  </a:moveTo>
                  <a:lnTo>
                    <a:pt x="13724" y="0"/>
                  </a:lnTo>
                  <a:lnTo>
                    <a:pt x="14940" y="47"/>
                  </a:lnTo>
                  <a:lnTo>
                    <a:pt x="16099" y="212"/>
                  </a:lnTo>
                  <a:lnTo>
                    <a:pt x="17083" y="496"/>
                  </a:lnTo>
                  <a:lnTo>
                    <a:pt x="17952" y="850"/>
                  </a:lnTo>
                  <a:lnTo>
                    <a:pt x="18589" y="1251"/>
                  </a:lnTo>
                  <a:lnTo>
                    <a:pt x="18994" y="1747"/>
                  </a:lnTo>
                  <a:lnTo>
                    <a:pt x="21195" y="5524"/>
                  </a:lnTo>
                  <a:lnTo>
                    <a:pt x="21310" y="6067"/>
                  </a:lnTo>
                  <a:lnTo>
                    <a:pt x="21137" y="6633"/>
                  </a:lnTo>
                  <a:lnTo>
                    <a:pt x="20673" y="7106"/>
                  </a:lnTo>
                  <a:lnTo>
                    <a:pt x="19979" y="7530"/>
                  </a:lnTo>
                  <a:lnTo>
                    <a:pt x="19052" y="7885"/>
                  </a:lnTo>
                  <a:lnTo>
                    <a:pt x="17894" y="8144"/>
                  </a:lnTo>
                  <a:lnTo>
                    <a:pt x="16620" y="8286"/>
                  </a:lnTo>
                  <a:lnTo>
                    <a:pt x="21600" y="10340"/>
                  </a:lnTo>
                  <a:lnTo>
                    <a:pt x="10829" y="21600"/>
                  </a:lnTo>
                  <a:lnTo>
                    <a:pt x="0" y="10340"/>
                  </a:lnTo>
                  <a:lnTo>
                    <a:pt x="4922" y="8286"/>
                  </a:lnTo>
                  <a:lnTo>
                    <a:pt x="3648" y="8144"/>
                  </a:lnTo>
                  <a:lnTo>
                    <a:pt x="2548" y="7885"/>
                  </a:lnTo>
                  <a:lnTo>
                    <a:pt x="1564" y="7530"/>
                  </a:lnTo>
                  <a:lnTo>
                    <a:pt x="869" y="7106"/>
                  </a:lnTo>
                  <a:lnTo>
                    <a:pt x="405" y="6633"/>
                  </a:lnTo>
                  <a:lnTo>
                    <a:pt x="232" y="6067"/>
                  </a:lnTo>
                  <a:lnTo>
                    <a:pt x="347" y="5524"/>
                  </a:lnTo>
                  <a:lnTo>
                    <a:pt x="2548" y="1747"/>
                  </a:lnTo>
                  <a:lnTo>
                    <a:pt x="3011" y="1251"/>
                  </a:lnTo>
                  <a:lnTo>
                    <a:pt x="3648" y="850"/>
                  </a:lnTo>
                  <a:lnTo>
                    <a:pt x="4459" y="496"/>
                  </a:lnTo>
                  <a:lnTo>
                    <a:pt x="5501" y="212"/>
                  </a:lnTo>
                  <a:lnTo>
                    <a:pt x="6602" y="47"/>
                  </a:lnTo>
                  <a:lnTo>
                    <a:pt x="7818" y="0"/>
                  </a:lnTo>
                  <a:close/>
                </a:path>
              </a:pathLst>
            </a:cu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10" name="직사각형 4"/>
          <p:cNvSpPr txBox="1"/>
          <p:nvPr/>
        </p:nvSpPr>
        <p:spPr>
          <a:xfrm>
            <a:off x="7480721" y="4971245"/>
            <a:ext cx="3634653" cy="1785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lnSpc>
                <a:spcPct val="150000"/>
              </a:lnSpc>
              <a:defRPr sz="1500" b="1">
                <a:solidFill>
                  <a:srgbClr val="595959"/>
                </a:solidFill>
              </a:defRPr>
            </a:pPr>
            <a:r>
              <a:t>컴퓨터공학과 20203147 박화영 </a:t>
            </a:r>
          </a:p>
          <a:p>
            <a:pPr algn="r">
              <a:lnSpc>
                <a:spcPct val="150000"/>
              </a:lnSpc>
              <a:defRPr sz="1500" b="1">
                <a:solidFill>
                  <a:srgbClr val="595959"/>
                </a:solidFill>
              </a:defRPr>
            </a:pPr>
            <a:r>
              <a:t>컴퓨터공학과 20174283 방채운</a:t>
            </a:r>
          </a:p>
          <a:p>
            <a:pPr algn="r">
              <a:lnSpc>
                <a:spcPct val="150000"/>
              </a:lnSpc>
              <a:defRPr sz="1500" b="1">
                <a:solidFill>
                  <a:srgbClr val="595959"/>
                </a:solidFill>
              </a:defRPr>
            </a:pPr>
            <a:r>
              <a:t>컴퓨터공학과 20184433 김서현</a:t>
            </a:r>
          </a:p>
          <a:p>
            <a:pPr algn="r">
              <a:lnSpc>
                <a:spcPct val="150000"/>
              </a:lnSpc>
              <a:defRPr sz="1500" b="1">
                <a:solidFill>
                  <a:srgbClr val="595959"/>
                </a:solidFill>
              </a:defRPr>
            </a:pPr>
            <a:r>
              <a:t>컴퓨터공학과 20184445 안지혁</a:t>
            </a:r>
          </a:p>
          <a:p>
            <a:pPr algn="r">
              <a:lnSpc>
                <a:spcPct val="150000"/>
              </a:lnSpc>
              <a:defRPr sz="1500" b="1">
                <a:solidFill>
                  <a:srgbClr val="595959"/>
                </a:solidFill>
              </a:defRPr>
            </a:pPr>
            <a:r>
              <a:t>컴퓨터공학과 20174324 이충희</a:t>
            </a:r>
          </a:p>
        </p:txBody>
      </p:sp>
      <p:sp>
        <p:nvSpPr>
          <p:cNvPr id="211" name="직사각형 4"/>
          <p:cNvSpPr txBox="1"/>
          <p:nvPr/>
        </p:nvSpPr>
        <p:spPr>
          <a:xfrm>
            <a:off x="4278674" y="1557184"/>
            <a:ext cx="3634652" cy="386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150000"/>
              </a:lnSpc>
              <a:defRPr b="1">
                <a:solidFill>
                  <a:srgbClr val="595959"/>
                </a:solidFill>
              </a:defRPr>
            </a:pPr>
            <a:r>
              <a:t>캡스톤 디자인 2조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213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229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216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214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215" name="기술 스택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rPr dirty="0" err="1"/>
                    <a:t>기술</a:t>
                  </a:r>
                  <a:r>
                    <a:rPr dirty="0"/>
                    <a:t> </a:t>
                  </a:r>
                  <a:r>
                    <a:rPr dirty="0" err="1"/>
                    <a:t>스택</a:t>
                  </a:r>
                  <a:endParaRPr dirty="0"/>
                </a:p>
              </p:txBody>
            </p:sp>
          </p:grpSp>
          <p:grpSp>
            <p:nvGrpSpPr>
              <p:cNvPr id="228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219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217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18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220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21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227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222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240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232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230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231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235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233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234" name="4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4 page</a:t>
                  </a:r>
                </a:p>
              </p:txBody>
            </p:sp>
          </p:grpSp>
          <p:grpSp>
            <p:nvGrpSpPr>
              <p:cNvPr id="238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236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37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239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241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pic>
        <p:nvPicPr>
          <p:cNvPr id="243" name="image10.png" descr="image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671" y="2761534"/>
            <a:ext cx="1545630" cy="200731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500" y="2870848"/>
            <a:ext cx="1984539" cy="11163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Picture 4" descr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9333" y="2870848"/>
            <a:ext cx="963070" cy="11163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Picture 6" descr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4529" y="2870848"/>
            <a:ext cx="2377470" cy="11163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Picture 8" descr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3901" y="4768846"/>
            <a:ext cx="2317160" cy="5747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Picture 10" descr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27186" y="4564427"/>
            <a:ext cx="2017273" cy="828322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직사각형 4"/>
          <p:cNvSpPr txBox="1"/>
          <p:nvPr/>
        </p:nvSpPr>
        <p:spPr>
          <a:xfrm>
            <a:off x="7202506" y="1786115"/>
            <a:ext cx="3415369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b="1">
                <a:solidFill>
                  <a:srgbClr val="595959"/>
                </a:solidFill>
              </a:defRPr>
            </a:pPr>
            <a:r>
              <a:t>AI 개발 환경</a:t>
            </a:r>
          </a:p>
        </p:txBody>
      </p:sp>
      <p:pic>
        <p:nvPicPr>
          <p:cNvPr id="250" name="image16.jpeg" descr="image16.jpe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70657" y="2129454"/>
            <a:ext cx="3496793" cy="1938972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직사각형 4"/>
          <p:cNvSpPr txBox="1"/>
          <p:nvPr/>
        </p:nvSpPr>
        <p:spPr>
          <a:xfrm>
            <a:off x="939219" y="1829032"/>
            <a:ext cx="3415368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b="1">
                <a:solidFill>
                  <a:srgbClr val="595959"/>
                </a:solidFill>
              </a:defRPr>
            </a:lvl1pPr>
          </a:lstStyle>
          <a:p>
            <a:r>
              <a:rPr dirty="0"/>
              <a:t>웹 </a:t>
            </a:r>
            <a:r>
              <a:rPr dirty="0" err="1"/>
              <a:t>개발</a:t>
            </a:r>
            <a:r>
              <a:rPr dirty="0"/>
              <a:t> </a:t>
            </a:r>
            <a:r>
              <a:rPr dirty="0" err="1"/>
              <a:t>환경</a:t>
            </a:r>
            <a:endParaRPr dirty="0"/>
          </a:p>
        </p:txBody>
      </p:sp>
      <p:pic>
        <p:nvPicPr>
          <p:cNvPr id="255" name="pngwing.com.png" descr="pngwing.com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71515" y="281908"/>
            <a:ext cx="574765" cy="5747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6A417A88-9E83-D6D7-5338-18F8F8A64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021" y="4978588"/>
            <a:ext cx="3252489" cy="1125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17.png" descr="image17.png">
            <a:extLst>
              <a:ext uri="{FF2B5EF4-FFF2-40B4-BE49-F238E27FC236}">
                <a16:creationId xmlns:a16="http://schemas.microsoft.com/office/drawing/2014/main" id="{6F86FED8-B8A2-364B-1A8A-61991CDE486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1538" t="11729" r="6405" b="16818"/>
          <a:stretch>
            <a:fillRect/>
          </a:stretch>
        </p:blipFill>
        <p:spPr>
          <a:xfrm>
            <a:off x="1604016" y="4768846"/>
            <a:ext cx="882254" cy="10046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2" h="21522" extrusionOk="0">
                <a:moveTo>
                  <a:pt x="12947" y="12"/>
                </a:moveTo>
                <a:cubicBezTo>
                  <a:pt x="12538" y="-78"/>
                  <a:pt x="11565" y="364"/>
                  <a:pt x="10334" y="1236"/>
                </a:cubicBezTo>
                <a:cubicBezTo>
                  <a:pt x="7801" y="3032"/>
                  <a:pt x="7092" y="3857"/>
                  <a:pt x="7090" y="4977"/>
                </a:cubicBezTo>
                <a:cubicBezTo>
                  <a:pt x="7088" y="6205"/>
                  <a:pt x="7522" y="6951"/>
                  <a:pt x="9052" y="8352"/>
                </a:cubicBezTo>
                <a:cubicBezTo>
                  <a:pt x="9717" y="8961"/>
                  <a:pt x="10293" y="9458"/>
                  <a:pt x="10334" y="9458"/>
                </a:cubicBezTo>
                <a:cubicBezTo>
                  <a:pt x="10376" y="9458"/>
                  <a:pt x="9892" y="8707"/>
                  <a:pt x="9256" y="7783"/>
                </a:cubicBezTo>
                <a:cubicBezTo>
                  <a:pt x="8620" y="6858"/>
                  <a:pt x="8100" y="5920"/>
                  <a:pt x="8100" y="5700"/>
                </a:cubicBezTo>
                <a:cubicBezTo>
                  <a:pt x="8100" y="4854"/>
                  <a:pt x="9123" y="3636"/>
                  <a:pt x="11102" y="2129"/>
                </a:cubicBezTo>
                <a:cubicBezTo>
                  <a:pt x="12233" y="1268"/>
                  <a:pt x="13161" y="435"/>
                  <a:pt x="13161" y="284"/>
                </a:cubicBezTo>
                <a:cubicBezTo>
                  <a:pt x="13161" y="132"/>
                  <a:pt x="13083" y="42"/>
                  <a:pt x="12947" y="12"/>
                </a:cubicBezTo>
                <a:close/>
                <a:moveTo>
                  <a:pt x="17027" y="896"/>
                </a:moveTo>
                <a:cubicBezTo>
                  <a:pt x="16294" y="896"/>
                  <a:pt x="12402" y="2809"/>
                  <a:pt x="11821" y="3455"/>
                </a:cubicBezTo>
                <a:cubicBezTo>
                  <a:pt x="10826" y="4562"/>
                  <a:pt x="10905" y="6374"/>
                  <a:pt x="12005" y="7791"/>
                </a:cubicBezTo>
                <a:cubicBezTo>
                  <a:pt x="12635" y="8603"/>
                  <a:pt x="12822" y="9135"/>
                  <a:pt x="12675" y="9704"/>
                </a:cubicBezTo>
                <a:lnTo>
                  <a:pt x="12471" y="10495"/>
                </a:lnTo>
                <a:lnTo>
                  <a:pt x="13151" y="9798"/>
                </a:lnTo>
                <a:cubicBezTo>
                  <a:pt x="14037" y="8889"/>
                  <a:pt x="14015" y="7635"/>
                  <a:pt x="13083" y="6218"/>
                </a:cubicBezTo>
                <a:cubicBezTo>
                  <a:pt x="12026" y="4610"/>
                  <a:pt x="12452" y="3771"/>
                  <a:pt x="15123" y="2171"/>
                </a:cubicBezTo>
                <a:cubicBezTo>
                  <a:pt x="16294" y="1470"/>
                  <a:pt x="17151" y="896"/>
                  <a:pt x="17027" y="896"/>
                </a:cubicBezTo>
                <a:close/>
                <a:moveTo>
                  <a:pt x="18979" y="9789"/>
                </a:moveTo>
                <a:lnTo>
                  <a:pt x="17706" y="9815"/>
                </a:lnTo>
                <a:lnTo>
                  <a:pt x="18755" y="10036"/>
                </a:lnTo>
                <a:cubicBezTo>
                  <a:pt x="20288" y="10356"/>
                  <a:pt x="20581" y="10591"/>
                  <a:pt x="20581" y="11490"/>
                </a:cubicBezTo>
                <a:cubicBezTo>
                  <a:pt x="20581" y="12297"/>
                  <a:pt x="19187" y="13718"/>
                  <a:pt x="17706" y="14431"/>
                </a:cubicBezTo>
                <a:cubicBezTo>
                  <a:pt x="17335" y="14610"/>
                  <a:pt x="17167" y="14758"/>
                  <a:pt x="17328" y="14763"/>
                </a:cubicBezTo>
                <a:cubicBezTo>
                  <a:pt x="17488" y="14768"/>
                  <a:pt x="18347" y="14428"/>
                  <a:pt x="19231" y="14006"/>
                </a:cubicBezTo>
                <a:cubicBezTo>
                  <a:pt x="20747" y="13284"/>
                  <a:pt x="21592" y="12336"/>
                  <a:pt x="21592" y="11362"/>
                </a:cubicBezTo>
                <a:cubicBezTo>
                  <a:pt x="21592" y="10530"/>
                  <a:pt x="20303" y="9758"/>
                  <a:pt x="18979" y="9789"/>
                </a:cubicBezTo>
                <a:close/>
                <a:moveTo>
                  <a:pt x="6003" y="10078"/>
                </a:moveTo>
                <a:cubicBezTo>
                  <a:pt x="5976" y="10051"/>
                  <a:pt x="5723" y="10100"/>
                  <a:pt x="5225" y="10189"/>
                </a:cubicBezTo>
                <a:cubicBezTo>
                  <a:pt x="2423" y="10689"/>
                  <a:pt x="1631" y="11495"/>
                  <a:pt x="3574" y="11864"/>
                </a:cubicBezTo>
                <a:cubicBezTo>
                  <a:pt x="5431" y="12216"/>
                  <a:pt x="12289" y="12110"/>
                  <a:pt x="14268" y="11702"/>
                </a:cubicBezTo>
                <a:cubicBezTo>
                  <a:pt x="16515" y="11240"/>
                  <a:pt x="17256" y="10858"/>
                  <a:pt x="15307" y="11167"/>
                </a:cubicBezTo>
                <a:cubicBezTo>
                  <a:pt x="13265" y="11490"/>
                  <a:pt x="4738" y="11422"/>
                  <a:pt x="4682" y="11082"/>
                </a:cubicBezTo>
                <a:cubicBezTo>
                  <a:pt x="4654" y="10919"/>
                  <a:pt x="4996" y="10617"/>
                  <a:pt x="5439" y="10401"/>
                </a:cubicBezTo>
                <a:cubicBezTo>
                  <a:pt x="5835" y="10209"/>
                  <a:pt x="6029" y="10105"/>
                  <a:pt x="6003" y="10078"/>
                </a:cubicBezTo>
                <a:close/>
                <a:moveTo>
                  <a:pt x="5585" y="13199"/>
                </a:moveTo>
                <a:cubicBezTo>
                  <a:pt x="5239" y="13099"/>
                  <a:pt x="4720" y="13356"/>
                  <a:pt x="4720" y="13760"/>
                </a:cubicBezTo>
                <a:cubicBezTo>
                  <a:pt x="4720" y="14293"/>
                  <a:pt x="5311" y="14574"/>
                  <a:pt x="6916" y="14805"/>
                </a:cubicBezTo>
                <a:cubicBezTo>
                  <a:pt x="8892" y="15091"/>
                  <a:pt x="9686" y="15082"/>
                  <a:pt x="12423" y="14771"/>
                </a:cubicBezTo>
                <a:cubicBezTo>
                  <a:pt x="15172" y="14459"/>
                  <a:pt x="15866" y="14230"/>
                  <a:pt x="15133" y="13870"/>
                </a:cubicBezTo>
                <a:cubicBezTo>
                  <a:pt x="14870" y="13742"/>
                  <a:pt x="13598" y="13757"/>
                  <a:pt x="12306" y="13904"/>
                </a:cubicBezTo>
                <a:cubicBezTo>
                  <a:pt x="9512" y="14223"/>
                  <a:pt x="6086" y="13972"/>
                  <a:pt x="5847" y="13428"/>
                </a:cubicBezTo>
                <a:cubicBezTo>
                  <a:pt x="5795" y="13309"/>
                  <a:pt x="5700" y="13232"/>
                  <a:pt x="5585" y="13199"/>
                </a:cubicBezTo>
                <a:close/>
                <a:moveTo>
                  <a:pt x="5973" y="15987"/>
                </a:moveTo>
                <a:cubicBezTo>
                  <a:pt x="5818" y="16037"/>
                  <a:pt x="5731" y="16227"/>
                  <a:pt x="5731" y="16557"/>
                </a:cubicBezTo>
                <a:cubicBezTo>
                  <a:pt x="5731" y="16903"/>
                  <a:pt x="6060" y="17270"/>
                  <a:pt x="6498" y="17424"/>
                </a:cubicBezTo>
                <a:cubicBezTo>
                  <a:pt x="7572" y="17802"/>
                  <a:pt x="12397" y="17785"/>
                  <a:pt x="13986" y="17399"/>
                </a:cubicBezTo>
                <a:lnTo>
                  <a:pt x="15317" y="17075"/>
                </a:lnTo>
                <a:lnTo>
                  <a:pt x="14492" y="16693"/>
                </a:lnTo>
                <a:cubicBezTo>
                  <a:pt x="14038" y="16480"/>
                  <a:pt x="13559" y="16364"/>
                  <a:pt x="13423" y="16438"/>
                </a:cubicBezTo>
                <a:cubicBezTo>
                  <a:pt x="12910" y="16716"/>
                  <a:pt x="6976" y="16567"/>
                  <a:pt x="6634" y="16268"/>
                </a:cubicBezTo>
                <a:cubicBezTo>
                  <a:pt x="6359" y="16027"/>
                  <a:pt x="6128" y="15937"/>
                  <a:pt x="5973" y="15987"/>
                </a:cubicBezTo>
                <a:close/>
                <a:moveTo>
                  <a:pt x="3545" y="17679"/>
                </a:moveTo>
                <a:lnTo>
                  <a:pt x="2632" y="17858"/>
                </a:lnTo>
                <a:cubicBezTo>
                  <a:pt x="919" y="18182"/>
                  <a:pt x="0" y="18596"/>
                  <a:pt x="0" y="19056"/>
                </a:cubicBezTo>
                <a:cubicBezTo>
                  <a:pt x="0" y="19632"/>
                  <a:pt x="289" y="19722"/>
                  <a:pt x="3205" y="20068"/>
                </a:cubicBezTo>
                <a:cubicBezTo>
                  <a:pt x="9041" y="20761"/>
                  <a:pt x="20242" y="19794"/>
                  <a:pt x="20242" y="18597"/>
                </a:cubicBezTo>
                <a:cubicBezTo>
                  <a:pt x="20242" y="18467"/>
                  <a:pt x="19811" y="18553"/>
                  <a:pt x="19280" y="18784"/>
                </a:cubicBezTo>
                <a:cubicBezTo>
                  <a:pt x="17856" y="19406"/>
                  <a:pt x="11475" y="19891"/>
                  <a:pt x="7421" y="19686"/>
                </a:cubicBezTo>
                <a:cubicBezTo>
                  <a:pt x="2239" y="19422"/>
                  <a:pt x="910" y="18969"/>
                  <a:pt x="2739" y="18079"/>
                </a:cubicBezTo>
                <a:lnTo>
                  <a:pt x="3545" y="17679"/>
                </a:lnTo>
                <a:close/>
                <a:moveTo>
                  <a:pt x="21562" y="19541"/>
                </a:moveTo>
                <a:cubicBezTo>
                  <a:pt x="21525" y="19521"/>
                  <a:pt x="21351" y="19590"/>
                  <a:pt x="21019" y="19745"/>
                </a:cubicBezTo>
                <a:cubicBezTo>
                  <a:pt x="19535" y="20437"/>
                  <a:pt x="15573" y="21055"/>
                  <a:pt x="11131" y="21284"/>
                </a:cubicBezTo>
                <a:lnTo>
                  <a:pt x="6576" y="21522"/>
                </a:lnTo>
                <a:lnTo>
                  <a:pt x="11976" y="21420"/>
                </a:lnTo>
                <a:cubicBezTo>
                  <a:pt x="17610" y="21317"/>
                  <a:pt x="20388" y="20866"/>
                  <a:pt x="21300" y="19898"/>
                </a:cubicBezTo>
                <a:cubicBezTo>
                  <a:pt x="21509" y="19677"/>
                  <a:pt x="21600" y="19561"/>
                  <a:pt x="21562" y="19541"/>
                </a:cubicBezTo>
                <a:close/>
                <a:moveTo>
                  <a:pt x="5031" y="21012"/>
                </a:moveTo>
                <a:cubicBezTo>
                  <a:pt x="4914" y="21008"/>
                  <a:pt x="4784" y="21029"/>
                  <a:pt x="4662" y="21071"/>
                </a:cubicBezTo>
                <a:cubicBezTo>
                  <a:pt x="4393" y="21166"/>
                  <a:pt x="4473" y="21236"/>
                  <a:pt x="4866" y="21250"/>
                </a:cubicBezTo>
                <a:cubicBezTo>
                  <a:pt x="5222" y="21263"/>
                  <a:pt x="5415" y="21195"/>
                  <a:pt x="5303" y="21097"/>
                </a:cubicBezTo>
                <a:cubicBezTo>
                  <a:pt x="5247" y="21048"/>
                  <a:pt x="5148" y="21016"/>
                  <a:pt x="5031" y="21012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4" name="image19.png" descr="image19.png">
            <a:extLst>
              <a:ext uri="{FF2B5EF4-FFF2-40B4-BE49-F238E27FC236}">
                <a16:creationId xmlns:a16="http://schemas.microsoft.com/office/drawing/2014/main" id="{CB098E63-DE8D-4582-829F-DBB1B75994F4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2799" t="10714" r="4191" b="8914"/>
          <a:stretch>
            <a:fillRect/>
          </a:stretch>
        </p:blipFill>
        <p:spPr>
          <a:xfrm>
            <a:off x="3223366" y="4180294"/>
            <a:ext cx="1447801" cy="6099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11" y="0"/>
                </a:moveTo>
                <a:cubicBezTo>
                  <a:pt x="5830" y="0"/>
                  <a:pt x="5786" y="135"/>
                  <a:pt x="5702" y="7490"/>
                </a:cubicBezTo>
                <a:cubicBezTo>
                  <a:pt x="5664" y="10782"/>
                  <a:pt x="5494" y="11803"/>
                  <a:pt x="5110" y="11046"/>
                </a:cubicBezTo>
                <a:cubicBezTo>
                  <a:pt x="4778" y="10390"/>
                  <a:pt x="4399" y="10778"/>
                  <a:pt x="4399" y="11763"/>
                </a:cubicBezTo>
                <a:cubicBezTo>
                  <a:pt x="4399" y="13086"/>
                  <a:pt x="4004" y="12960"/>
                  <a:pt x="3695" y="11538"/>
                </a:cubicBezTo>
                <a:cubicBezTo>
                  <a:pt x="3439" y="10362"/>
                  <a:pt x="3252" y="10076"/>
                  <a:pt x="2712" y="10076"/>
                </a:cubicBezTo>
                <a:cubicBezTo>
                  <a:pt x="2055" y="10076"/>
                  <a:pt x="2021" y="10169"/>
                  <a:pt x="1018" y="15473"/>
                </a:cubicBezTo>
                <a:lnTo>
                  <a:pt x="0" y="20883"/>
                </a:lnTo>
                <a:lnTo>
                  <a:pt x="521" y="21038"/>
                </a:lnTo>
                <a:cubicBezTo>
                  <a:pt x="899" y="21154"/>
                  <a:pt x="1152" y="20851"/>
                  <a:pt x="1427" y="19956"/>
                </a:cubicBezTo>
                <a:cubicBezTo>
                  <a:pt x="1747" y="18911"/>
                  <a:pt x="1967" y="18719"/>
                  <a:pt x="2807" y="18719"/>
                </a:cubicBezTo>
                <a:cubicBezTo>
                  <a:pt x="3674" y="18719"/>
                  <a:pt x="3832" y="18870"/>
                  <a:pt x="4032" y="19914"/>
                </a:cubicBezTo>
                <a:cubicBezTo>
                  <a:pt x="4197" y="20775"/>
                  <a:pt x="4423" y="21122"/>
                  <a:pt x="4826" y="21122"/>
                </a:cubicBezTo>
                <a:cubicBezTo>
                  <a:pt x="5134" y="21122"/>
                  <a:pt x="5443" y="20897"/>
                  <a:pt x="5513" y="20630"/>
                </a:cubicBezTo>
                <a:cubicBezTo>
                  <a:pt x="5592" y="20323"/>
                  <a:pt x="5799" y="20410"/>
                  <a:pt x="6075" y="20869"/>
                </a:cubicBezTo>
                <a:cubicBezTo>
                  <a:pt x="6360" y="21343"/>
                  <a:pt x="6981" y="21600"/>
                  <a:pt x="7875" y="21600"/>
                </a:cubicBezTo>
                <a:cubicBezTo>
                  <a:pt x="9854" y="21600"/>
                  <a:pt x="10054" y="21016"/>
                  <a:pt x="10054" y="15150"/>
                </a:cubicBezTo>
                <a:cubicBezTo>
                  <a:pt x="10054" y="10555"/>
                  <a:pt x="10217" y="9488"/>
                  <a:pt x="10764" y="10568"/>
                </a:cubicBezTo>
                <a:cubicBezTo>
                  <a:pt x="10997" y="11027"/>
                  <a:pt x="11087" y="10988"/>
                  <a:pt x="11191" y="10343"/>
                </a:cubicBezTo>
                <a:cubicBezTo>
                  <a:pt x="11327" y="9497"/>
                  <a:pt x="9985" y="5762"/>
                  <a:pt x="9545" y="5762"/>
                </a:cubicBezTo>
                <a:cubicBezTo>
                  <a:pt x="9422" y="5762"/>
                  <a:pt x="8797" y="7066"/>
                  <a:pt x="8159" y="8657"/>
                </a:cubicBezTo>
                <a:cubicBezTo>
                  <a:pt x="7522" y="10248"/>
                  <a:pt x="6915" y="11412"/>
                  <a:pt x="6809" y="11257"/>
                </a:cubicBezTo>
                <a:cubicBezTo>
                  <a:pt x="6704" y="11102"/>
                  <a:pt x="6620" y="9054"/>
                  <a:pt x="6620" y="6703"/>
                </a:cubicBezTo>
                <a:cubicBezTo>
                  <a:pt x="6620" y="2969"/>
                  <a:pt x="6669" y="2373"/>
                  <a:pt x="7011" y="1939"/>
                </a:cubicBezTo>
                <a:cubicBezTo>
                  <a:pt x="7925" y="776"/>
                  <a:pt x="9041" y="1611"/>
                  <a:pt x="9041" y="3457"/>
                </a:cubicBezTo>
                <a:cubicBezTo>
                  <a:pt x="9041" y="4105"/>
                  <a:pt x="9202" y="4314"/>
                  <a:pt x="9675" y="4314"/>
                </a:cubicBezTo>
                <a:cubicBezTo>
                  <a:pt x="10279" y="4314"/>
                  <a:pt x="10302" y="4247"/>
                  <a:pt x="10178" y="2754"/>
                </a:cubicBezTo>
                <a:cubicBezTo>
                  <a:pt x="9992" y="502"/>
                  <a:pt x="9576" y="0"/>
                  <a:pt x="7911" y="0"/>
                </a:cubicBezTo>
                <a:close/>
                <a:moveTo>
                  <a:pt x="13790" y="10076"/>
                </a:moveTo>
                <a:lnTo>
                  <a:pt x="13080" y="10090"/>
                </a:lnTo>
                <a:cubicBezTo>
                  <a:pt x="12380" y="10099"/>
                  <a:pt x="12367" y="10146"/>
                  <a:pt x="11522" y="14770"/>
                </a:cubicBezTo>
                <a:cubicBezTo>
                  <a:pt x="10284" y="21550"/>
                  <a:pt x="10318" y="21122"/>
                  <a:pt x="11007" y="21122"/>
                </a:cubicBezTo>
                <a:cubicBezTo>
                  <a:pt x="11449" y="21122"/>
                  <a:pt x="11662" y="20795"/>
                  <a:pt x="11836" y="19885"/>
                </a:cubicBezTo>
                <a:cubicBezTo>
                  <a:pt x="12051" y="18767"/>
                  <a:pt x="12165" y="18685"/>
                  <a:pt x="13133" y="18817"/>
                </a:cubicBezTo>
                <a:cubicBezTo>
                  <a:pt x="13999" y="18936"/>
                  <a:pt x="14229" y="19148"/>
                  <a:pt x="14388" y="20012"/>
                </a:cubicBezTo>
                <a:cubicBezTo>
                  <a:pt x="14516" y="20703"/>
                  <a:pt x="14793" y="21125"/>
                  <a:pt x="15193" y="21221"/>
                </a:cubicBezTo>
                <a:cubicBezTo>
                  <a:pt x="15530" y="21301"/>
                  <a:pt x="15829" y="21343"/>
                  <a:pt x="15857" y="21319"/>
                </a:cubicBezTo>
                <a:cubicBezTo>
                  <a:pt x="15884" y="21295"/>
                  <a:pt x="15433" y="18762"/>
                  <a:pt x="14850" y="15684"/>
                </a:cubicBezTo>
                <a:lnTo>
                  <a:pt x="13790" y="10076"/>
                </a:lnTo>
                <a:close/>
                <a:moveTo>
                  <a:pt x="20706" y="10076"/>
                </a:moveTo>
                <a:cubicBezTo>
                  <a:pt x="20179" y="10079"/>
                  <a:pt x="19950" y="10427"/>
                  <a:pt x="19551" y="11819"/>
                </a:cubicBezTo>
                <a:lnTo>
                  <a:pt x="19054" y="13547"/>
                </a:lnTo>
                <a:lnTo>
                  <a:pt x="18426" y="11777"/>
                </a:lnTo>
                <a:cubicBezTo>
                  <a:pt x="17900" y="10287"/>
                  <a:pt x="17693" y="10029"/>
                  <a:pt x="17136" y="10161"/>
                </a:cubicBezTo>
                <a:lnTo>
                  <a:pt x="16472" y="10315"/>
                </a:lnTo>
                <a:lnTo>
                  <a:pt x="17301" y="12789"/>
                </a:lnTo>
                <a:cubicBezTo>
                  <a:pt x="17757" y="14146"/>
                  <a:pt x="18130" y="15401"/>
                  <a:pt x="18130" y="15585"/>
                </a:cubicBezTo>
                <a:cubicBezTo>
                  <a:pt x="18130" y="15769"/>
                  <a:pt x="17719" y="17071"/>
                  <a:pt x="17212" y="18480"/>
                </a:cubicBezTo>
                <a:lnTo>
                  <a:pt x="16289" y="21052"/>
                </a:lnTo>
                <a:lnTo>
                  <a:pt x="16857" y="21249"/>
                </a:lnTo>
                <a:cubicBezTo>
                  <a:pt x="17169" y="21360"/>
                  <a:pt x="17471" y="21486"/>
                  <a:pt x="17526" y="21530"/>
                </a:cubicBezTo>
                <a:cubicBezTo>
                  <a:pt x="17582" y="21573"/>
                  <a:pt x="17949" y="20721"/>
                  <a:pt x="18343" y="19633"/>
                </a:cubicBezTo>
                <a:lnTo>
                  <a:pt x="19060" y="17651"/>
                </a:lnTo>
                <a:lnTo>
                  <a:pt x="19551" y="19380"/>
                </a:lnTo>
                <a:cubicBezTo>
                  <a:pt x="19975" y="20858"/>
                  <a:pt x="20160" y="21105"/>
                  <a:pt x="20824" y="21108"/>
                </a:cubicBezTo>
                <a:lnTo>
                  <a:pt x="21600" y="21122"/>
                </a:lnTo>
                <a:lnTo>
                  <a:pt x="20807" y="18831"/>
                </a:lnTo>
                <a:cubicBezTo>
                  <a:pt x="19627" y="15437"/>
                  <a:pt x="19636" y="15566"/>
                  <a:pt x="20540" y="12999"/>
                </a:cubicBezTo>
                <a:cubicBezTo>
                  <a:pt x="20993" y="11715"/>
                  <a:pt x="21363" y="10533"/>
                  <a:pt x="21363" y="10371"/>
                </a:cubicBezTo>
                <a:cubicBezTo>
                  <a:pt x="21363" y="10210"/>
                  <a:pt x="21067" y="10074"/>
                  <a:pt x="20706" y="10076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5" name="image18.png" descr="image18.png">
            <a:extLst>
              <a:ext uri="{FF2B5EF4-FFF2-40B4-BE49-F238E27FC236}">
                <a16:creationId xmlns:a16="http://schemas.microsoft.com/office/drawing/2014/main" id="{321060BD-EA21-57E3-30A6-2A385C3E5374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t="11336"/>
          <a:stretch>
            <a:fillRect/>
          </a:stretch>
        </p:blipFill>
        <p:spPr>
          <a:xfrm>
            <a:off x="4946997" y="4233221"/>
            <a:ext cx="876835" cy="7610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그룹 6"/>
          <p:cNvGrpSpPr/>
          <p:nvPr/>
        </p:nvGrpSpPr>
        <p:grpSpPr>
          <a:xfrm>
            <a:off x="342900" y="266699"/>
            <a:ext cx="11849100" cy="6676554"/>
            <a:chOff x="0" y="0"/>
            <a:chExt cx="11849100" cy="6676552"/>
          </a:xfrm>
        </p:grpSpPr>
        <p:sp>
          <p:nvSpPr>
            <p:cNvPr id="257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273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260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258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259" name="필요성"/>
                <p:cNvSpPr txBox="1"/>
                <p:nvPr/>
              </p:nvSpPr>
              <p:spPr>
                <a:xfrm>
                  <a:off x="66104" y="43973"/>
                  <a:ext cx="11694416" cy="4597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필요성</a:t>
                  </a:r>
                </a:p>
              </p:txBody>
            </p:sp>
          </p:grpSp>
          <p:grpSp>
            <p:nvGrpSpPr>
              <p:cNvPr id="272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263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261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62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264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65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271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266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67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68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69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70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284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276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274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275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279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277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278" name="5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5 page</a:t>
                  </a:r>
                </a:p>
              </p:txBody>
            </p:sp>
          </p:grpSp>
          <p:grpSp>
            <p:nvGrpSpPr>
              <p:cNvPr id="282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280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81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283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285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pic>
        <p:nvPicPr>
          <p:cNvPr id="287" name="image2.png" descr="image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125" y="290188"/>
            <a:ext cx="621772" cy="621772"/>
          </a:xfrm>
          <a:prstGeom prst="rect">
            <a:avLst/>
          </a:prstGeom>
          <a:ln w="12700">
            <a:miter lim="400000"/>
          </a:ln>
        </p:spPr>
      </p:pic>
      <p:pic>
        <p:nvPicPr>
          <p:cNvPr id="288" name="그림 5" descr="그림 5"/>
          <p:cNvPicPr>
            <a:picLocks noChangeAspect="1"/>
          </p:cNvPicPr>
          <p:nvPr/>
        </p:nvPicPr>
        <p:blipFill>
          <a:blip r:embed="rId3"/>
          <a:srcRect b="81392"/>
          <a:stretch>
            <a:fillRect/>
          </a:stretch>
        </p:blipFill>
        <p:spPr>
          <a:xfrm>
            <a:off x="6501373" y="3373040"/>
            <a:ext cx="3308411" cy="7214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9" name="image20.png" descr="image20.png"/>
          <p:cNvPicPr>
            <a:picLocks noChangeAspect="1"/>
          </p:cNvPicPr>
          <p:nvPr/>
        </p:nvPicPr>
        <p:blipFill>
          <a:blip r:embed="rId4"/>
          <a:srcRect b="77757"/>
          <a:stretch>
            <a:fillRect/>
          </a:stretch>
        </p:blipFill>
        <p:spPr>
          <a:xfrm>
            <a:off x="7888280" y="3575822"/>
            <a:ext cx="4199447" cy="1084442"/>
          </a:xfrm>
          <a:prstGeom prst="rect">
            <a:avLst/>
          </a:prstGeom>
          <a:ln w="12700">
            <a:miter lim="400000"/>
          </a:ln>
        </p:spPr>
      </p:pic>
      <p:pic>
        <p:nvPicPr>
          <p:cNvPr id="290" name="스크린샷 2023-06-15 오후 9.58.21.png" descr="스크린샷 2023-06-15 오후 9.58.21.png"/>
          <p:cNvPicPr>
            <a:picLocks noChangeAspect="1"/>
          </p:cNvPicPr>
          <p:nvPr/>
        </p:nvPicPr>
        <p:blipFill>
          <a:blip r:embed="rId5"/>
          <a:srcRect b="80688"/>
          <a:stretch>
            <a:fillRect/>
          </a:stretch>
        </p:blipFill>
        <p:spPr>
          <a:xfrm>
            <a:off x="6343143" y="4557112"/>
            <a:ext cx="3860267" cy="684874"/>
          </a:xfrm>
          <a:prstGeom prst="rect">
            <a:avLst/>
          </a:prstGeom>
          <a:ln w="12700">
            <a:miter lim="400000"/>
          </a:ln>
        </p:spPr>
      </p:pic>
      <p:pic>
        <p:nvPicPr>
          <p:cNvPr id="291" name="스크린샷 2023-06-15 오후 10.00.49.png" descr="스크린샷 2023-06-15 오후 10.00.49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4225" y="4943691"/>
            <a:ext cx="4199336" cy="1376299"/>
          </a:xfrm>
          <a:prstGeom prst="rect">
            <a:avLst/>
          </a:prstGeom>
          <a:ln w="12700">
            <a:miter lim="400000"/>
          </a:ln>
        </p:spPr>
      </p:pic>
      <p:pic>
        <p:nvPicPr>
          <p:cNvPr id="292" name="스크린샷 2023-06-15 오후 10.01.29.png" descr="스크린샷 2023-06-15 오후 10.01.29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143" y="5533941"/>
            <a:ext cx="4838774" cy="1242473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직사각형 4"/>
          <p:cNvSpPr txBox="1"/>
          <p:nvPr/>
        </p:nvSpPr>
        <p:spPr>
          <a:xfrm>
            <a:off x="902883" y="1521559"/>
            <a:ext cx="10729134" cy="16084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b="1">
                <a:solidFill>
                  <a:srgbClr val="595959"/>
                </a:solidFill>
              </a:defRPr>
            </a:pPr>
            <a:r>
              <a:rPr dirty="0" err="1"/>
              <a:t>ChatSound의</a:t>
            </a:r>
            <a:r>
              <a:rPr dirty="0"/>
              <a:t> </a:t>
            </a:r>
            <a:r>
              <a:rPr dirty="0" err="1"/>
              <a:t>필요성</a:t>
            </a:r>
            <a:endParaRPr dirty="0"/>
          </a:p>
          <a:p>
            <a:pPr marL="180473" indent="-180473">
              <a:lnSpc>
                <a:spcPct val="150000"/>
              </a:lnSpc>
              <a:buSzPct val="100000"/>
              <a:buChar char="-"/>
              <a:defRPr b="1">
                <a:solidFill>
                  <a:srgbClr val="595959"/>
                </a:solidFill>
              </a:defRPr>
            </a:pPr>
            <a:r>
              <a:rPr lang="ko-KR" altLang="en-US" sz="1600" dirty="0"/>
              <a:t>코로나 시대 이후로 </a:t>
            </a:r>
            <a:r>
              <a:rPr sz="1600" dirty="0" err="1"/>
              <a:t>메타버스와</a:t>
            </a:r>
            <a:r>
              <a:rPr sz="1600" dirty="0"/>
              <a:t> </a:t>
            </a:r>
            <a:r>
              <a:rPr sz="1600" dirty="0" err="1"/>
              <a:t>게임</a:t>
            </a:r>
            <a:r>
              <a:rPr sz="1600" dirty="0"/>
              <a:t> </a:t>
            </a:r>
            <a:r>
              <a:rPr sz="1600" dirty="0" err="1"/>
              <a:t>산업의</a:t>
            </a:r>
            <a:r>
              <a:rPr sz="1600" dirty="0"/>
              <a:t> </a:t>
            </a:r>
            <a:r>
              <a:rPr sz="1600" dirty="0" err="1"/>
              <a:t>증가로</a:t>
            </a:r>
            <a:r>
              <a:rPr sz="1600" dirty="0"/>
              <a:t> </a:t>
            </a:r>
            <a:r>
              <a:rPr sz="1600" dirty="0" err="1"/>
              <a:t>사운드의</a:t>
            </a:r>
            <a:r>
              <a:rPr sz="1600" dirty="0"/>
              <a:t> </a:t>
            </a:r>
            <a:r>
              <a:rPr sz="1600" dirty="0" err="1"/>
              <a:t>수요가</a:t>
            </a:r>
            <a:r>
              <a:rPr sz="1600" dirty="0"/>
              <a:t> </a:t>
            </a:r>
            <a:r>
              <a:rPr sz="1600" dirty="0" err="1"/>
              <a:t>증가하였으나</a:t>
            </a:r>
            <a:r>
              <a:rPr sz="1600" dirty="0"/>
              <a:t>, </a:t>
            </a:r>
            <a:r>
              <a:rPr sz="1600" dirty="0" err="1"/>
              <a:t>국내의</a:t>
            </a:r>
            <a:r>
              <a:rPr sz="1600" dirty="0"/>
              <a:t> </a:t>
            </a:r>
            <a:r>
              <a:rPr sz="1600" dirty="0" err="1"/>
              <a:t>경우</a:t>
            </a:r>
            <a:r>
              <a:rPr sz="1600" dirty="0"/>
              <a:t> </a:t>
            </a:r>
            <a:r>
              <a:rPr sz="1600" dirty="0" err="1"/>
              <a:t>적은</a:t>
            </a:r>
            <a:r>
              <a:rPr sz="1600" dirty="0"/>
              <a:t> </a:t>
            </a:r>
            <a:r>
              <a:rPr sz="1600" dirty="0" err="1"/>
              <a:t>수의</a:t>
            </a:r>
            <a:r>
              <a:rPr sz="1600" dirty="0"/>
              <a:t> </a:t>
            </a:r>
            <a:r>
              <a:rPr sz="1600" dirty="0" err="1"/>
              <a:t>폴리</a:t>
            </a:r>
            <a:r>
              <a:rPr sz="1600" dirty="0"/>
              <a:t> </a:t>
            </a:r>
            <a:r>
              <a:rPr sz="1600" dirty="0" err="1"/>
              <a:t>아티스트로</a:t>
            </a:r>
            <a:r>
              <a:rPr sz="1600" dirty="0"/>
              <a:t> </a:t>
            </a:r>
            <a:r>
              <a:rPr sz="1600" dirty="0" err="1"/>
              <a:t>인해</a:t>
            </a:r>
            <a:r>
              <a:rPr sz="1600" dirty="0"/>
              <a:t> </a:t>
            </a:r>
            <a:r>
              <a:rPr sz="1600" dirty="0" err="1"/>
              <a:t>사운드</a:t>
            </a:r>
            <a:r>
              <a:rPr sz="1600" dirty="0"/>
              <a:t> </a:t>
            </a:r>
            <a:r>
              <a:rPr sz="1600" dirty="0" err="1"/>
              <a:t>생성의</a:t>
            </a:r>
            <a:r>
              <a:rPr sz="1600" dirty="0"/>
              <a:t> </a:t>
            </a:r>
            <a:r>
              <a:rPr sz="1600" dirty="0" err="1"/>
              <a:t>비용이</a:t>
            </a:r>
            <a:r>
              <a:rPr sz="1600" dirty="0"/>
              <a:t> </a:t>
            </a:r>
            <a:r>
              <a:rPr sz="1600" dirty="0" err="1"/>
              <a:t>비싸다는</a:t>
            </a:r>
            <a:r>
              <a:rPr sz="1600" dirty="0"/>
              <a:t> </a:t>
            </a:r>
            <a:r>
              <a:rPr sz="1600" dirty="0" err="1"/>
              <a:t>단점이</a:t>
            </a:r>
            <a:r>
              <a:rPr sz="1600" dirty="0"/>
              <a:t> </a:t>
            </a:r>
            <a:r>
              <a:rPr sz="1600" dirty="0" err="1"/>
              <a:t>있다</a:t>
            </a:r>
            <a:r>
              <a:rPr sz="1600" dirty="0"/>
              <a:t>.</a:t>
            </a:r>
            <a:endParaRPr lang="en-US" sz="1600" dirty="0"/>
          </a:p>
          <a:p>
            <a:pPr marL="180473" indent="-180473">
              <a:lnSpc>
                <a:spcPct val="150000"/>
              </a:lnSpc>
              <a:buSzPct val="100000"/>
              <a:buChar char="-"/>
              <a:defRPr b="1">
                <a:solidFill>
                  <a:srgbClr val="595959"/>
                </a:solidFill>
              </a:defRPr>
            </a:pPr>
            <a:r>
              <a:rPr lang="ko-KR" altLang="en-US" sz="1600" dirty="0"/>
              <a:t>최근 생성 </a:t>
            </a:r>
            <a:r>
              <a:rPr lang="en-US" altLang="ko-KR" sz="1600" dirty="0"/>
              <a:t>AI </a:t>
            </a:r>
            <a:r>
              <a:rPr lang="ko-KR" altLang="en-US" sz="1600" dirty="0"/>
              <a:t>기술의 발전으로 이러한 </a:t>
            </a:r>
            <a:r>
              <a:rPr lang="en-US" altLang="ko-KR" sz="1600" dirty="0"/>
              <a:t>Foley Sound </a:t>
            </a:r>
            <a:r>
              <a:rPr lang="ko-KR" altLang="en-US" sz="1600" dirty="0"/>
              <a:t>생성을 위한 연구가 활발히 진행중이다</a:t>
            </a:r>
            <a:r>
              <a:rPr lang="en-US" altLang="ko-KR" sz="1600" dirty="0"/>
              <a:t>.</a:t>
            </a:r>
            <a:endParaRPr sz="1600" dirty="0"/>
          </a:p>
        </p:txBody>
      </p:sp>
      <p:pic>
        <p:nvPicPr>
          <p:cNvPr id="294" name="스크린샷 2023-06-15 오후 10.11.02.png" descr="스크린샷 2023-06-15 오후 10.11.0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5123" y="3373829"/>
            <a:ext cx="5515792" cy="11031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95" name="스크린샷 2023-06-16 오전 12.00.48.png" descr="스크린샷 2023-06-16 오전 12.00.48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8739" y="4440683"/>
            <a:ext cx="5588559" cy="21145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그룹 6"/>
          <p:cNvGrpSpPr/>
          <p:nvPr/>
        </p:nvGrpSpPr>
        <p:grpSpPr>
          <a:xfrm>
            <a:off x="342900" y="279399"/>
            <a:ext cx="11849100" cy="6676554"/>
            <a:chOff x="0" y="0"/>
            <a:chExt cx="11849100" cy="6676552"/>
          </a:xfrm>
        </p:grpSpPr>
        <p:sp>
          <p:nvSpPr>
            <p:cNvPr id="297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313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300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298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  <a:latin typeface="Tmon몬소리 Black"/>
                      <a:ea typeface="Tmon몬소리 Black"/>
                      <a:cs typeface="Tmon몬소리 Black"/>
                      <a:sym typeface="Tmon몬소리 Black"/>
                    </a:defRPr>
                  </a:pPr>
                  <a:endParaRPr/>
                </a:p>
              </p:txBody>
            </p:sp>
            <p:sp>
              <p:nvSpPr>
                <p:cNvPr id="299" name="관련 연구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  <a:latin typeface="Tmon몬소리 Black"/>
                      <a:ea typeface="Tmon몬소리 Black"/>
                      <a:cs typeface="Tmon몬소리 Black"/>
                      <a:sym typeface="Tmon몬소리 Black"/>
                    </a:defRPr>
                  </a:lvl1pPr>
                </a:lstStyle>
                <a:p>
                  <a:r>
                    <a:t>관련 연구</a:t>
                  </a:r>
                </a:p>
              </p:txBody>
            </p:sp>
          </p:grpSp>
          <p:grpSp>
            <p:nvGrpSpPr>
              <p:cNvPr id="312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303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301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02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304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05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311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306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07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08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09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10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324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316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314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315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319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317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318" name="6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6 page</a:t>
                  </a:r>
                </a:p>
              </p:txBody>
            </p:sp>
          </p:grpSp>
          <p:grpSp>
            <p:nvGrpSpPr>
              <p:cNvPr id="322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320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21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23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325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grpSp>
        <p:nvGrpSpPr>
          <p:cNvPr id="330" name="Group 39"/>
          <p:cNvGrpSpPr/>
          <p:nvPr/>
        </p:nvGrpSpPr>
        <p:grpSpPr>
          <a:xfrm>
            <a:off x="3199241" y="430022"/>
            <a:ext cx="349914" cy="282955"/>
            <a:chOff x="0" y="0"/>
            <a:chExt cx="349912" cy="282954"/>
          </a:xfrm>
        </p:grpSpPr>
        <p:sp>
          <p:nvSpPr>
            <p:cNvPr id="327" name="Freeform 41"/>
            <p:cNvSpPr/>
            <p:nvPr/>
          </p:nvSpPr>
          <p:spPr>
            <a:xfrm>
              <a:off x="157676" y="149037"/>
              <a:ext cx="34561" cy="410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31" y="0"/>
                  </a:moveTo>
                  <a:lnTo>
                    <a:pt x="12750" y="103"/>
                  </a:lnTo>
                  <a:lnTo>
                    <a:pt x="14544" y="462"/>
                  </a:lnTo>
                  <a:lnTo>
                    <a:pt x="16277" y="1129"/>
                  </a:lnTo>
                  <a:lnTo>
                    <a:pt x="17763" y="2052"/>
                  </a:lnTo>
                  <a:lnTo>
                    <a:pt x="19062" y="3078"/>
                  </a:lnTo>
                  <a:lnTo>
                    <a:pt x="20177" y="4310"/>
                  </a:lnTo>
                  <a:lnTo>
                    <a:pt x="20919" y="5695"/>
                  </a:lnTo>
                  <a:lnTo>
                    <a:pt x="21414" y="7183"/>
                  </a:lnTo>
                  <a:lnTo>
                    <a:pt x="21600" y="8773"/>
                  </a:lnTo>
                  <a:lnTo>
                    <a:pt x="21600" y="12775"/>
                  </a:lnTo>
                  <a:lnTo>
                    <a:pt x="21414" y="14366"/>
                  </a:lnTo>
                  <a:lnTo>
                    <a:pt x="20919" y="15854"/>
                  </a:lnTo>
                  <a:lnTo>
                    <a:pt x="20177" y="17239"/>
                  </a:lnTo>
                  <a:lnTo>
                    <a:pt x="19062" y="18470"/>
                  </a:lnTo>
                  <a:lnTo>
                    <a:pt x="17763" y="19548"/>
                  </a:lnTo>
                  <a:lnTo>
                    <a:pt x="16277" y="20420"/>
                  </a:lnTo>
                  <a:lnTo>
                    <a:pt x="14544" y="21036"/>
                  </a:lnTo>
                  <a:lnTo>
                    <a:pt x="12750" y="21497"/>
                  </a:lnTo>
                  <a:lnTo>
                    <a:pt x="10831" y="21600"/>
                  </a:lnTo>
                  <a:lnTo>
                    <a:pt x="8850" y="21497"/>
                  </a:lnTo>
                  <a:lnTo>
                    <a:pt x="6994" y="21036"/>
                  </a:lnTo>
                  <a:lnTo>
                    <a:pt x="5385" y="20420"/>
                  </a:lnTo>
                  <a:lnTo>
                    <a:pt x="3837" y="19548"/>
                  </a:lnTo>
                  <a:lnTo>
                    <a:pt x="2538" y="18470"/>
                  </a:lnTo>
                  <a:lnTo>
                    <a:pt x="1485" y="17239"/>
                  </a:lnTo>
                  <a:lnTo>
                    <a:pt x="681" y="15854"/>
                  </a:lnTo>
                  <a:lnTo>
                    <a:pt x="186" y="14366"/>
                  </a:lnTo>
                  <a:lnTo>
                    <a:pt x="0" y="12775"/>
                  </a:lnTo>
                  <a:lnTo>
                    <a:pt x="0" y="8773"/>
                  </a:lnTo>
                  <a:lnTo>
                    <a:pt x="186" y="7183"/>
                  </a:lnTo>
                  <a:lnTo>
                    <a:pt x="681" y="5695"/>
                  </a:lnTo>
                  <a:lnTo>
                    <a:pt x="1485" y="4310"/>
                  </a:lnTo>
                  <a:lnTo>
                    <a:pt x="2538" y="3078"/>
                  </a:lnTo>
                  <a:lnTo>
                    <a:pt x="3837" y="2052"/>
                  </a:lnTo>
                  <a:lnTo>
                    <a:pt x="5385" y="1129"/>
                  </a:lnTo>
                  <a:lnTo>
                    <a:pt x="6994" y="462"/>
                  </a:lnTo>
                  <a:lnTo>
                    <a:pt x="8850" y="103"/>
                  </a:lnTo>
                  <a:lnTo>
                    <a:pt x="10831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28" name="Freeform 42"/>
            <p:cNvSpPr/>
            <p:nvPr/>
          </p:nvSpPr>
          <p:spPr>
            <a:xfrm>
              <a:off x="7559" y="178196"/>
              <a:ext cx="334795" cy="1047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310" y="405"/>
                  </a:lnTo>
                  <a:lnTo>
                    <a:pt x="639" y="709"/>
                  </a:lnTo>
                  <a:lnTo>
                    <a:pt x="987" y="911"/>
                  </a:lnTo>
                  <a:lnTo>
                    <a:pt x="1335" y="972"/>
                  </a:lnTo>
                  <a:lnTo>
                    <a:pt x="8937" y="972"/>
                  </a:lnTo>
                  <a:lnTo>
                    <a:pt x="9032" y="1781"/>
                  </a:lnTo>
                  <a:lnTo>
                    <a:pt x="9165" y="2530"/>
                  </a:lnTo>
                  <a:lnTo>
                    <a:pt x="9336" y="3239"/>
                  </a:lnTo>
                  <a:lnTo>
                    <a:pt x="9532" y="3826"/>
                  </a:lnTo>
                  <a:lnTo>
                    <a:pt x="9747" y="4352"/>
                  </a:lnTo>
                  <a:lnTo>
                    <a:pt x="9981" y="4778"/>
                  </a:lnTo>
                  <a:lnTo>
                    <a:pt x="10240" y="5081"/>
                  </a:lnTo>
                  <a:lnTo>
                    <a:pt x="10512" y="5284"/>
                  </a:lnTo>
                  <a:lnTo>
                    <a:pt x="10803" y="5344"/>
                  </a:lnTo>
                  <a:lnTo>
                    <a:pt x="11088" y="5284"/>
                  </a:lnTo>
                  <a:lnTo>
                    <a:pt x="11360" y="5081"/>
                  </a:lnTo>
                  <a:lnTo>
                    <a:pt x="11619" y="4778"/>
                  </a:lnTo>
                  <a:lnTo>
                    <a:pt x="11859" y="4352"/>
                  </a:lnTo>
                  <a:lnTo>
                    <a:pt x="12074" y="3826"/>
                  </a:lnTo>
                  <a:lnTo>
                    <a:pt x="12264" y="3239"/>
                  </a:lnTo>
                  <a:lnTo>
                    <a:pt x="12429" y="2530"/>
                  </a:lnTo>
                  <a:lnTo>
                    <a:pt x="12562" y="1781"/>
                  </a:lnTo>
                  <a:lnTo>
                    <a:pt x="12663" y="972"/>
                  </a:lnTo>
                  <a:lnTo>
                    <a:pt x="20265" y="972"/>
                  </a:lnTo>
                  <a:lnTo>
                    <a:pt x="20620" y="911"/>
                  </a:lnTo>
                  <a:lnTo>
                    <a:pt x="20961" y="709"/>
                  </a:lnTo>
                  <a:lnTo>
                    <a:pt x="21290" y="405"/>
                  </a:lnTo>
                  <a:lnTo>
                    <a:pt x="21600" y="0"/>
                  </a:lnTo>
                  <a:lnTo>
                    <a:pt x="21600" y="15932"/>
                  </a:lnTo>
                  <a:lnTo>
                    <a:pt x="21581" y="16762"/>
                  </a:lnTo>
                  <a:lnTo>
                    <a:pt x="21524" y="17551"/>
                  </a:lnTo>
                  <a:lnTo>
                    <a:pt x="21436" y="18321"/>
                  </a:lnTo>
                  <a:lnTo>
                    <a:pt x="21315" y="19009"/>
                  </a:lnTo>
                  <a:lnTo>
                    <a:pt x="21164" y="19657"/>
                  </a:lnTo>
                  <a:lnTo>
                    <a:pt x="20980" y="20203"/>
                  </a:lnTo>
                  <a:lnTo>
                    <a:pt x="20784" y="20689"/>
                  </a:lnTo>
                  <a:lnTo>
                    <a:pt x="20563" y="21074"/>
                  </a:lnTo>
                  <a:lnTo>
                    <a:pt x="20329" y="21357"/>
                  </a:lnTo>
                  <a:lnTo>
                    <a:pt x="20076" y="21539"/>
                  </a:lnTo>
                  <a:lnTo>
                    <a:pt x="19810" y="21600"/>
                  </a:lnTo>
                  <a:lnTo>
                    <a:pt x="1790" y="21600"/>
                  </a:lnTo>
                  <a:lnTo>
                    <a:pt x="1531" y="21539"/>
                  </a:lnTo>
                  <a:lnTo>
                    <a:pt x="1271" y="21357"/>
                  </a:lnTo>
                  <a:lnTo>
                    <a:pt x="1031" y="21074"/>
                  </a:lnTo>
                  <a:lnTo>
                    <a:pt x="816" y="20689"/>
                  </a:lnTo>
                  <a:lnTo>
                    <a:pt x="614" y="20203"/>
                  </a:lnTo>
                  <a:lnTo>
                    <a:pt x="436" y="19657"/>
                  </a:lnTo>
                  <a:lnTo>
                    <a:pt x="291" y="19009"/>
                  </a:lnTo>
                  <a:lnTo>
                    <a:pt x="164" y="18321"/>
                  </a:lnTo>
                  <a:lnTo>
                    <a:pt x="76" y="17551"/>
                  </a:lnTo>
                  <a:lnTo>
                    <a:pt x="19" y="16762"/>
                  </a:lnTo>
                  <a:lnTo>
                    <a:pt x="0" y="159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29" name="Freeform 43"/>
            <p:cNvSpPr/>
            <p:nvPr/>
          </p:nvSpPr>
          <p:spPr>
            <a:xfrm>
              <a:off x="0" y="-1"/>
              <a:ext cx="349914" cy="1619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46" y="3424"/>
                  </a:moveTo>
                  <a:lnTo>
                    <a:pt x="8903" y="3463"/>
                  </a:lnTo>
                  <a:lnTo>
                    <a:pt x="8679" y="3580"/>
                  </a:lnTo>
                  <a:lnTo>
                    <a:pt x="8460" y="3750"/>
                  </a:lnTo>
                  <a:lnTo>
                    <a:pt x="8260" y="3972"/>
                  </a:lnTo>
                  <a:lnTo>
                    <a:pt x="8078" y="4273"/>
                  </a:lnTo>
                  <a:lnTo>
                    <a:pt x="7920" y="4600"/>
                  </a:lnTo>
                  <a:lnTo>
                    <a:pt x="7781" y="4979"/>
                  </a:lnTo>
                  <a:lnTo>
                    <a:pt x="7665" y="5410"/>
                  </a:lnTo>
                  <a:lnTo>
                    <a:pt x="7568" y="5854"/>
                  </a:lnTo>
                  <a:lnTo>
                    <a:pt x="14026" y="5854"/>
                  </a:lnTo>
                  <a:lnTo>
                    <a:pt x="13941" y="5410"/>
                  </a:lnTo>
                  <a:lnTo>
                    <a:pt x="13825" y="4979"/>
                  </a:lnTo>
                  <a:lnTo>
                    <a:pt x="13686" y="4600"/>
                  </a:lnTo>
                  <a:lnTo>
                    <a:pt x="13522" y="4273"/>
                  </a:lnTo>
                  <a:lnTo>
                    <a:pt x="13340" y="3972"/>
                  </a:lnTo>
                  <a:lnTo>
                    <a:pt x="13140" y="3750"/>
                  </a:lnTo>
                  <a:lnTo>
                    <a:pt x="12927" y="3580"/>
                  </a:lnTo>
                  <a:lnTo>
                    <a:pt x="12691" y="3463"/>
                  </a:lnTo>
                  <a:lnTo>
                    <a:pt x="12454" y="3424"/>
                  </a:lnTo>
                  <a:lnTo>
                    <a:pt x="9146" y="3424"/>
                  </a:lnTo>
                  <a:close/>
                  <a:moveTo>
                    <a:pt x="9146" y="0"/>
                  </a:moveTo>
                  <a:lnTo>
                    <a:pt x="12454" y="0"/>
                  </a:lnTo>
                  <a:lnTo>
                    <a:pt x="12824" y="39"/>
                  </a:lnTo>
                  <a:lnTo>
                    <a:pt x="13176" y="183"/>
                  </a:lnTo>
                  <a:lnTo>
                    <a:pt x="13528" y="379"/>
                  </a:lnTo>
                  <a:lnTo>
                    <a:pt x="13856" y="666"/>
                  </a:lnTo>
                  <a:lnTo>
                    <a:pt x="14159" y="1032"/>
                  </a:lnTo>
                  <a:lnTo>
                    <a:pt x="14445" y="1450"/>
                  </a:lnTo>
                  <a:lnTo>
                    <a:pt x="14712" y="1947"/>
                  </a:lnTo>
                  <a:lnTo>
                    <a:pt x="14948" y="2483"/>
                  </a:lnTo>
                  <a:lnTo>
                    <a:pt x="15161" y="3071"/>
                  </a:lnTo>
                  <a:lnTo>
                    <a:pt x="15343" y="3698"/>
                  </a:lnTo>
                  <a:lnTo>
                    <a:pt x="15488" y="4391"/>
                  </a:lnTo>
                  <a:lnTo>
                    <a:pt x="15604" y="5109"/>
                  </a:lnTo>
                  <a:lnTo>
                    <a:pt x="15683" y="5854"/>
                  </a:lnTo>
                  <a:lnTo>
                    <a:pt x="19810" y="5854"/>
                  </a:lnTo>
                  <a:lnTo>
                    <a:pt x="20077" y="5906"/>
                  </a:lnTo>
                  <a:lnTo>
                    <a:pt x="20319" y="6011"/>
                  </a:lnTo>
                  <a:lnTo>
                    <a:pt x="20562" y="6194"/>
                  </a:lnTo>
                  <a:lnTo>
                    <a:pt x="20781" y="6442"/>
                  </a:lnTo>
                  <a:lnTo>
                    <a:pt x="20981" y="6756"/>
                  </a:lnTo>
                  <a:lnTo>
                    <a:pt x="21157" y="7122"/>
                  </a:lnTo>
                  <a:lnTo>
                    <a:pt x="21309" y="7514"/>
                  </a:lnTo>
                  <a:lnTo>
                    <a:pt x="21430" y="7971"/>
                  </a:lnTo>
                  <a:lnTo>
                    <a:pt x="21521" y="8454"/>
                  </a:lnTo>
                  <a:lnTo>
                    <a:pt x="21576" y="8977"/>
                  </a:lnTo>
                  <a:lnTo>
                    <a:pt x="21600" y="9513"/>
                  </a:lnTo>
                  <a:lnTo>
                    <a:pt x="21600" y="17941"/>
                  </a:lnTo>
                  <a:lnTo>
                    <a:pt x="21576" y="18490"/>
                  </a:lnTo>
                  <a:lnTo>
                    <a:pt x="21521" y="19000"/>
                  </a:lnTo>
                  <a:lnTo>
                    <a:pt x="21436" y="19496"/>
                  </a:lnTo>
                  <a:lnTo>
                    <a:pt x="21321" y="19927"/>
                  </a:lnTo>
                  <a:lnTo>
                    <a:pt x="21175" y="20346"/>
                  </a:lnTo>
                  <a:lnTo>
                    <a:pt x="21011" y="20698"/>
                  </a:lnTo>
                  <a:lnTo>
                    <a:pt x="20817" y="21012"/>
                  </a:lnTo>
                  <a:lnTo>
                    <a:pt x="20605" y="21260"/>
                  </a:lnTo>
                  <a:lnTo>
                    <a:pt x="20374" y="21443"/>
                  </a:lnTo>
                  <a:lnTo>
                    <a:pt x="20137" y="21561"/>
                  </a:lnTo>
                  <a:lnTo>
                    <a:pt x="19882" y="21600"/>
                  </a:lnTo>
                  <a:lnTo>
                    <a:pt x="12666" y="21600"/>
                  </a:lnTo>
                  <a:lnTo>
                    <a:pt x="12636" y="21077"/>
                  </a:lnTo>
                  <a:lnTo>
                    <a:pt x="12575" y="20581"/>
                  </a:lnTo>
                  <a:lnTo>
                    <a:pt x="12496" y="20110"/>
                  </a:lnTo>
                  <a:lnTo>
                    <a:pt x="12387" y="19692"/>
                  </a:lnTo>
                  <a:lnTo>
                    <a:pt x="12254" y="19274"/>
                  </a:lnTo>
                  <a:lnTo>
                    <a:pt x="12078" y="18895"/>
                  </a:lnTo>
                  <a:lnTo>
                    <a:pt x="12059" y="18869"/>
                  </a:lnTo>
                  <a:lnTo>
                    <a:pt x="11944" y="18660"/>
                  </a:lnTo>
                  <a:lnTo>
                    <a:pt x="11823" y="18451"/>
                  </a:lnTo>
                  <a:lnTo>
                    <a:pt x="11732" y="18346"/>
                  </a:lnTo>
                  <a:lnTo>
                    <a:pt x="11622" y="18229"/>
                  </a:lnTo>
                  <a:lnTo>
                    <a:pt x="11519" y="18111"/>
                  </a:lnTo>
                  <a:lnTo>
                    <a:pt x="11422" y="18046"/>
                  </a:lnTo>
                  <a:lnTo>
                    <a:pt x="11331" y="17993"/>
                  </a:lnTo>
                  <a:lnTo>
                    <a:pt x="11252" y="17928"/>
                  </a:lnTo>
                  <a:lnTo>
                    <a:pt x="11167" y="17889"/>
                  </a:lnTo>
                  <a:lnTo>
                    <a:pt x="10991" y="17837"/>
                  </a:lnTo>
                  <a:lnTo>
                    <a:pt x="10803" y="17797"/>
                  </a:lnTo>
                  <a:lnTo>
                    <a:pt x="10609" y="17837"/>
                  </a:lnTo>
                  <a:lnTo>
                    <a:pt x="10427" y="17889"/>
                  </a:lnTo>
                  <a:lnTo>
                    <a:pt x="10348" y="17928"/>
                  </a:lnTo>
                  <a:lnTo>
                    <a:pt x="10269" y="17993"/>
                  </a:lnTo>
                  <a:lnTo>
                    <a:pt x="10172" y="18046"/>
                  </a:lnTo>
                  <a:lnTo>
                    <a:pt x="10081" y="18111"/>
                  </a:lnTo>
                  <a:lnTo>
                    <a:pt x="9972" y="18216"/>
                  </a:lnTo>
                  <a:lnTo>
                    <a:pt x="9874" y="18346"/>
                  </a:lnTo>
                  <a:lnTo>
                    <a:pt x="9838" y="18385"/>
                  </a:lnTo>
                  <a:lnTo>
                    <a:pt x="9808" y="18425"/>
                  </a:lnTo>
                  <a:lnTo>
                    <a:pt x="9771" y="18451"/>
                  </a:lnTo>
                  <a:lnTo>
                    <a:pt x="9541" y="18869"/>
                  </a:lnTo>
                  <a:lnTo>
                    <a:pt x="9504" y="18921"/>
                  </a:lnTo>
                  <a:lnTo>
                    <a:pt x="9346" y="19274"/>
                  </a:lnTo>
                  <a:lnTo>
                    <a:pt x="9213" y="19692"/>
                  </a:lnTo>
                  <a:lnTo>
                    <a:pt x="9098" y="20110"/>
                  </a:lnTo>
                  <a:lnTo>
                    <a:pt x="9019" y="20581"/>
                  </a:lnTo>
                  <a:lnTo>
                    <a:pt x="8958" y="21077"/>
                  </a:lnTo>
                  <a:lnTo>
                    <a:pt x="8934" y="21600"/>
                  </a:lnTo>
                  <a:lnTo>
                    <a:pt x="1718" y="21600"/>
                  </a:lnTo>
                  <a:lnTo>
                    <a:pt x="1463" y="21561"/>
                  </a:lnTo>
                  <a:lnTo>
                    <a:pt x="1220" y="21443"/>
                  </a:lnTo>
                  <a:lnTo>
                    <a:pt x="995" y="21260"/>
                  </a:lnTo>
                  <a:lnTo>
                    <a:pt x="783" y="21012"/>
                  </a:lnTo>
                  <a:lnTo>
                    <a:pt x="595" y="20698"/>
                  </a:lnTo>
                  <a:lnTo>
                    <a:pt x="419" y="20346"/>
                  </a:lnTo>
                  <a:lnTo>
                    <a:pt x="279" y="19927"/>
                  </a:lnTo>
                  <a:lnTo>
                    <a:pt x="158" y="19483"/>
                  </a:lnTo>
                  <a:lnTo>
                    <a:pt x="73" y="19000"/>
                  </a:lnTo>
                  <a:lnTo>
                    <a:pt x="18" y="18490"/>
                  </a:lnTo>
                  <a:lnTo>
                    <a:pt x="0" y="17941"/>
                  </a:lnTo>
                  <a:lnTo>
                    <a:pt x="0" y="9513"/>
                  </a:lnTo>
                  <a:lnTo>
                    <a:pt x="18" y="8977"/>
                  </a:lnTo>
                  <a:lnTo>
                    <a:pt x="73" y="8454"/>
                  </a:lnTo>
                  <a:lnTo>
                    <a:pt x="170" y="7971"/>
                  </a:lnTo>
                  <a:lnTo>
                    <a:pt x="285" y="7514"/>
                  </a:lnTo>
                  <a:lnTo>
                    <a:pt x="443" y="7122"/>
                  </a:lnTo>
                  <a:lnTo>
                    <a:pt x="619" y="6756"/>
                  </a:lnTo>
                  <a:lnTo>
                    <a:pt x="813" y="6442"/>
                  </a:lnTo>
                  <a:lnTo>
                    <a:pt x="1038" y="6194"/>
                  </a:lnTo>
                  <a:lnTo>
                    <a:pt x="1275" y="6011"/>
                  </a:lnTo>
                  <a:lnTo>
                    <a:pt x="1529" y="5906"/>
                  </a:lnTo>
                  <a:lnTo>
                    <a:pt x="1790" y="5854"/>
                  </a:lnTo>
                  <a:lnTo>
                    <a:pt x="5917" y="5854"/>
                  </a:lnTo>
                  <a:lnTo>
                    <a:pt x="5996" y="5109"/>
                  </a:lnTo>
                  <a:lnTo>
                    <a:pt x="6112" y="4391"/>
                  </a:lnTo>
                  <a:lnTo>
                    <a:pt x="6257" y="3698"/>
                  </a:lnTo>
                  <a:lnTo>
                    <a:pt x="6433" y="3071"/>
                  </a:lnTo>
                  <a:lnTo>
                    <a:pt x="6652" y="2483"/>
                  </a:lnTo>
                  <a:lnTo>
                    <a:pt x="6882" y="1947"/>
                  </a:lnTo>
                  <a:lnTo>
                    <a:pt x="7149" y="1450"/>
                  </a:lnTo>
                  <a:lnTo>
                    <a:pt x="7435" y="1032"/>
                  </a:lnTo>
                  <a:lnTo>
                    <a:pt x="7744" y="666"/>
                  </a:lnTo>
                  <a:lnTo>
                    <a:pt x="8072" y="379"/>
                  </a:lnTo>
                  <a:lnTo>
                    <a:pt x="8418" y="183"/>
                  </a:lnTo>
                  <a:lnTo>
                    <a:pt x="8770" y="39"/>
                  </a:lnTo>
                  <a:lnTo>
                    <a:pt x="9146" y="0"/>
                  </a:lnTo>
                  <a:close/>
                </a:path>
              </a:pathLst>
            </a:cu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pic>
        <p:nvPicPr>
          <p:cNvPr id="331" name="image27.png" descr="image2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1710" y="3382738"/>
            <a:ext cx="5120611" cy="2936443"/>
          </a:xfrm>
          <a:prstGeom prst="rect">
            <a:avLst/>
          </a:prstGeom>
          <a:ln w="12700">
            <a:miter lim="400000"/>
          </a:ln>
        </p:spPr>
      </p:pic>
      <p:pic>
        <p:nvPicPr>
          <p:cNvPr id="332" name="image28.png" descr="image2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432" y="3233092"/>
            <a:ext cx="4289532" cy="3235735"/>
          </a:xfrm>
          <a:prstGeom prst="rect">
            <a:avLst/>
          </a:prstGeom>
          <a:ln w="12700">
            <a:miter lim="400000"/>
          </a:ln>
        </p:spPr>
      </p:pic>
      <p:sp>
        <p:nvSpPr>
          <p:cNvPr id="333" name="직사각형 4"/>
          <p:cNvSpPr txBox="1"/>
          <p:nvPr/>
        </p:nvSpPr>
        <p:spPr>
          <a:xfrm>
            <a:off x="902882" y="1661259"/>
            <a:ext cx="10946217" cy="1198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lnSpc>
                <a:spcPct val="150000"/>
              </a:lnSpc>
              <a:defRPr b="1">
                <a:solidFill>
                  <a:srgbClr val="595959"/>
                </a:solidFill>
              </a:defRPr>
            </a:pPr>
            <a:r>
              <a:rPr dirty="0"/>
              <a:t>Text-to-Speech </a:t>
            </a:r>
          </a:p>
          <a:p>
            <a:pPr marL="180473" indent="-180473">
              <a:lnSpc>
                <a:spcPct val="150000"/>
              </a:lnSpc>
              <a:buSzPct val="100000"/>
              <a:buChar char="-"/>
              <a:defRPr b="1">
                <a:solidFill>
                  <a:srgbClr val="595959"/>
                </a:solidFill>
              </a:defRPr>
            </a:pPr>
            <a:r>
              <a:rPr sz="1600" dirty="0" err="1"/>
              <a:t>텍스트</a:t>
            </a:r>
            <a:r>
              <a:rPr sz="1600" dirty="0"/>
              <a:t> </a:t>
            </a:r>
            <a:r>
              <a:rPr sz="1600" dirty="0" err="1"/>
              <a:t>데이터를</a:t>
            </a:r>
            <a:r>
              <a:rPr sz="1600" dirty="0"/>
              <a:t> </a:t>
            </a:r>
            <a:r>
              <a:rPr sz="1600" dirty="0" err="1"/>
              <a:t>입력받아</a:t>
            </a:r>
            <a:r>
              <a:rPr sz="1600" dirty="0"/>
              <a:t> </a:t>
            </a:r>
            <a:r>
              <a:rPr sz="1600" dirty="0" err="1"/>
              <a:t>사람의</a:t>
            </a:r>
            <a:r>
              <a:rPr sz="1600" dirty="0"/>
              <a:t> </a:t>
            </a:r>
            <a:r>
              <a:rPr sz="1600" dirty="0" err="1"/>
              <a:t>음성을</a:t>
            </a:r>
            <a:r>
              <a:rPr sz="1600" dirty="0"/>
              <a:t> </a:t>
            </a:r>
            <a:r>
              <a:rPr sz="1600" dirty="0" err="1"/>
              <a:t>생성해주는</a:t>
            </a:r>
            <a:r>
              <a:rPr sz="1600" dirty="0"/>
              <a:t> </a:t>
            </a:r>
            <a:r>
              <a:rPr sz="1600" dirty="0" err="1"/>
              <a:t>서비스로</a:t>
            </a:r>
            <a:r>
              <a:rPr sz="1600" dirty="0"/>
              <a:t> </a:t>
            </a:r>
            <a:r>
              <a:rPr sz="1600" dirty="0" err="1"/>
              <a:t>개인</a:t>
            </a:r>
            <a:r>
              <a:rPr sz="1600" dirty="0"/>
              <a:t> </a:t>
            </a:r>
            <a:r>
              <a:rPr sz="1600" dirty="0" err="1"/>
              <a:t>방송</a:t>
            </a:r>
            <a:r>
              <a:rPr sz="1600" dirty="0"/>
              <a:t>, </a:t>
            </a:r>
            <a:r>
              <a:rPr sz="1600" dirty="0" err="1"/>
              <a:t>네비게이션</a:t>
            </a:r>
            <a:r>
              <a:rPr sz="1600" dirty="0"/>
              <a:t> </a:t>
            </a:r>
            <a:r>
              <a:rPr sz="1600" dirty="0" err="1"/>
              <a:t>등등</a:t>
            </a:r>
            <a:r>
              <a:rPr sz="1600" dirty="0"/>
              <a:t> </a:t>
            </a:r>
            <a:r>
              <a:rPr sz="1600" dirty="0" err="1"/>
              <a:t>다양한</a:t>
            </a:r>
            <a:r>
              <a:rPr sz="1600" dirty="0"/>
              <a:t> </a:t>
            </a:r>
            <a:r>
              <a:rPr sz="1600" dirty="0" err="1"/>
              <a:t>곳에서</a:t>
            </a:r>
            <a:r>
              <a:rPr sz="1600" dirty="0"/>
              <a:t> </a:t>
            </a:r>
            <a:r>
              <a:rPr sz="1600" dirty="0" err="1"/>
              <a:t>활용된다</a:t>
            </a:r>
            <a:r>
              <a:rPr sz="1600" dirty="0"/>
              <a:t>.</a:t>
            </a:r>
          </a:p>
          <a:p>
            <a:pPr marL="180473" indent="-180473">
              <a:lnSpc>
                <a:spcPct val="150000"/>
              </a:lnSpc>
              <a:buSzPct val="100000"/>
              <a:buChar char="-"/>
              <a:defRPr b="1">
                <a:solidFill>
                  <a:srgbClr val="595959"/>
                </a:solidFill>
              </a:defRPr>
            </a:pPr>
            <a:r>
              <a:rPr sz="1600" dirty="0" err="1"/>
              <a:t>특히</a:t>
            </a:r>
            <a:r>
              <a:rPr sz="1600" dirty="0"/>
              <a:t>, </a:t>
            </a:r>
            <a:r>
              <a:rPr sz="1600" dirty="0" err="1"/>
              <a:t>네이버나</a:t>
            </a:r>
            <a:r>
              <a:rPr sz="1600" dirty="0"/>
              <a:t> </a:t>
            </a:r>
            <a:r>
              <a:rPr sz="1600" dirty="0" err="1"/>
              <a:t>구글과</a:t>
            </a:r>
            <a:r>
              <a:rPr sz="1600" dirty="0"/>
              <a:t> </a:t>
            </a:r>
            <a:r>
              <a:rPr sz="1600" dirty="0" err="1"/>
              <a:t>같은</a:t>
            </a:r>
            <a:r>
              <a:rPr sz="1600" dirty="0"/>
              <a:t> 빅 </a:t>
            </a:r>
            <a:r>
              <a:rPr sz="1600" dirty="0" err="1"/>
              <a:t>테크</a:t>
            </a:r>
            <a:r>
              <a:rPr sz="1600" dirty="0"/>
              <a:t> </a:t>
            </a:r>
            <a:r>
              <a:rPr sz="1600" dirty="0" err="1"/>
              <a:t>기업에서</a:t>
            </a:r>
            <a:r>
              <a:rPr sz="1600" dirty="0"/>
              <a:t> </a:t>
            </a:r>
            <a:r>
              <a:rPr sz="1600" dirty="0" err="1"/>
              <a:t>이러한</a:t>
            </a:r>
            <a:r>
              <a:rPr sz="1600" dirty="0"/>
              <a:t> </a:t>
            </a:r>
            <a:r>
              <a:rPr sz="1600" dirty="0" err="1"/>
              <a:t>연구를</a:t>
            </a:r>
            <a:r>
              <a:rPr sz="1600" dirty="0"/>
              <a:t> </a:t>
            </a:r>
            <a:r>
              <a:rPr sz="1600" dirty="0" err="1"/>
              <a:t>진행하고</a:t>
            </a:r>
            <a:r>
              <a:rPr sz="1600" dirty="0"/>
              <a:t> </a:t>
            </a:r>
            <a:r>
              <a:rPr sz="1600" dirty="0" err="1"/>
              <a:t>있다</a:t>
            </a:r>
            <a:r>
              <a:rPr sz="1600" dirty="0"/>
              <a:t>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그룹 6"/>
          <p:cNvGrpSpPr/>
          <p:nvPr/>
        </p:nvGrpSpPr>
        <p:grpSpPr>
          <a:xfrm>
            <a:off x="342900" y="279399"/>
            <a:ext cx="11849100" cy="6676554"/>
            <a:chOff x="0" y="0"/>
            <a:chExt cx="11849100" cy="6676552"/>
          </a:xfrm>
        </p:grpSpPr>
        <p:sp>
          <p:nvSpPr>
            <p:cNvPr id="335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351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338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336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  <a:latin typeface="Tmon몬소리 Black"/>
                      <a:ea typeface="Tmon몬소리 Black"/>
                      <a:cs typeface="Tmon몬소리 Black"/>
                      <a:sym typeface="Tmon몬소리 Black"/>
                    </a:defRPr>
                  </a:pPr>
                  <a:endParaRPr/>
                </a:p>
              </p:txBody>
            </p:sp>
            <p:sp>
              <p:nvSpPr>
                <p:cNvPr id="337" name="관련 연구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  <a:latin typeface="Tmon몬소리 Black"/>
                      <a:ea typeface="Tmon몬소리 Black"/>
                      <a:cs typeface="Tmon몬소리 Black"/>
                      <a:sym typeface="Tmon몬소리 Black"/>
                    </a:defRPr>
                  </a:lvl1pPr>
                </a:lstStyle>
                <a:p>
                  <a:r>
                    <a:t>관련 연구</a:t>
                  </a:r>
                </a:p>
              </p:txBody>
            </p:sp>
          </p:grpSp>
          <p:grpSp>
            <p:nvGrpSpPr>
              <p:cNvPr id="350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341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339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40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342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43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349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344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45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46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47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48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362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354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352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353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357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355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356" name="7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7 page</a:t>
                  </a:r>
                </a:p>
              </p:txBody>
            </p:sp>
          </p:grpSp>
          <p:grpSp>
            <p:nvGrpSpPr>
              <p:cNvPr id="360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358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59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61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363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sp>
        <p:nvSpPr>
          <p:cNvPr id="365" name="직사각형 4"/>
          <p:cNvSpPr txBox="1"/>
          <p:nvPr/>
        </p:nvSpPr>
        <p:spPr>
          <a:xfrm>
            <a:off x="902883" y="1661259"/>
            <a:ext cx="10729134" cy="1198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b="1">
                <a:solidFill>
                  <a:srgbClr val="595959"/>
                </a:solidFill>
              </a:defRPr>
            </a:pPr>
            <a:r>
              <a:rPr dirty="0" err="1"/>
              <a:t>이미지</a:t>
            </a:r>
            <a:r>
              <a:rPr dirty="0"/>
              <a:t> </a:t>
            </a:r>
            <a:r>
              <a:rPr dirty="0" err="1"/>
              <a:t>생성</a:t>
            </a:r>
            <a:r>
              <a:rPr dirty="0"/>
              <a:t> AI</a:t>
            </a:r>
          </a:p>
          <a:p>
            <a:pPr marL="180473" indent="-180473">
              <a:lnSpc>
                <a:spcPct val="150000"/>
              </a:lnSpc>
              <a:buSzPct val="100000"/>
              <a:buChar char="-"/>
              <a:defRPr b="1">
                <a:solidFill>
                  <a:srgbClr val="595959"/>
                </a:solidFill>
              </a:defRPr>
            </a:pPr>
            <a:r>
              <a:rPr sz="1600" dirty="0" err="1"/>
              <a:t>OpenAI의</a:t>
            </a:r>
            <a:r>
              <a:rPr sz="1600" dirty="0"/>
              <a:t> DALLE2, </a:t>
            </a:r>
            <a:r>
              <a:rPr sz="1600" dirty="0" err="1"/>
              <a:t>Stablity</a:t>
            </a:r>
            <a:r>
              <a:rPr sz="1600" dirty="0"/>
              <a:t> </a:t>
            </a:r>
            <a:r>
              <a:rPr sz="1600" dirty="0" err="1"/>
              <a:t>AI의</a:t>
            </a:r>
            <a:r>
              <a:rPr sz="1600" dirty="0"/>
              <a:t> Stable Diffusion </a:t>
            </a:r>
            <a:r>
              <a:rPr sz="1600" dirty="0" err="1"/>
              <a:t>등등</a:t>
            </a:r>
            <a:r>
              <a:rPr sz="1600" dirty="0"/>
              <a:t> </a:t>
            </a:r>
            <a:r>
              <a:rPr sz="1600" dirty="0" err="1"/>
              <a:t>현재</a:t>
            </a:r>
            <a:r>
              <a:rPr sz="1600" dirty="0"/>
              <a:t> </a:t>
            </a:r>
            <a:r>
              <a:rPr sz="1600" dirty="0" err="1"/>
              <a:t>다양한</a:t>
            </a:r>
            <a:r>
              <a:rPr sz="1600" dirty="0"/>
              <a:t> </a:t>
            </a:r>
            <a:r>
              <a:rPr sz="1600" dirty="0" err="1"/>
              <a:t>곳에서</a:t>
            </a:r>
            <a:r>
              <a:rPr sz="1600" dirty="0"/>
              <a:t> </a:t>
            </a:r>
            <a:r>
              <a:rPr sz="1600" dirty="0" err="1"/>
              <a:t>그림</a:t>
            </a:r>
            <a:r>
              <a:rPr sz="1600" dirty="0"/>
              <a:t> </a:t>
            </a:r>
            <a:r>
              <a:rPr sz="1600" dirty="0" err="1"/>
              <a:t>생성</a:t>
            </a:r>
            <a:r>
              <a:rPr sz="1600" dirty="0"/>
              <a:t> </a:t>
            </a:r>
            <a:r>
              <a:rPr sz="1600" dirty="0" err="1"/>
              <a:t>AI를</a:t>
            </a:r>
            <a:r>
              <a:rPr sz="1600" dirty="0"/>
              <a:t> </a:t>
            </a:r>
            <a:r>
              <a:rPr sz="1600" dirty="0" err="1"/>
              <a:t>연구</a:t>
            </a:r>
            <a:r>
              <a:rPr sz="1600" dirty="0"/>
              <a:t> </a:t>
            </a:r>
            <a:r>
              <a:rPr sz="1600" dirty="0" err="1"/>
              <a:t>중이며</a:t>
            </a:r>
            <a:r>
              <a:rPr sz="1600" dirty="0"/>
              <a:t>, </a:t>
            </a:r>
            <a:r>
              <a:rPr sz="1600" dirty="0" err="1"/>
              <a:t>다양한</a:t>
            </a:r>
            <a:r>
              <a:rPr sz="1600" dirty="0"/>
              <a:t> </a:t>
            </a:r>
            <a:r>
              <a:rPr sz="1600" dirty="0" err="1"/>
              <a:t>곳에서</a:t>
            </a:r>
            <a:r>
              <a:rPr sz="1600" dirty="0"/>
              <a:t> </a:t>
            </a:r>
            <a:r>
              <a:rPr sz="1600" dirty="0" err="1"/>
              <a:t>사용되고</a:t>
            </a:r>
            <a:r>
              <a:rPr sz="1600" dirty="0"/>
              <a:t> </a:t>
            </a:r>
            <a:r>
              <a:rPr sz="1600" dirty="0" err="1"/>
              <a:t>있다</a:t>
            </a:r>
            <a:r>
              <a:rPr sz="1600" dirty="0"/>
              <a:t>.</a:t>
            </a:r>
          </a:p>
        </p:txBody>
      </p:sp>
      <p:pic>
        <p:nvPicPr>
          <p:cNvPr id="366" name="image22.png" descr="image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000" y="3229720"/>
            <a:ext cx="2665529" cy="1383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367" name="stable-diffusion-feature-1160x680.jpeg" descr="stable-diffusion-feature-1160x68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899" y="3923399"/>
            <a:ext cx="2665529" cy="1562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368" name="이미지" descr="이미지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360" y="3477165"/>
            <a:ext cx="5469540" cy="26855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69" name="이미지" descr="이미지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766" y="4387238"/>
            <a:ext cx="2143997" cy="21439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73" name="Group 39"/>
          <p:cNvGrpSpPr/>
          <p:nvPr/>
        </p:nvGrpSpPr>
        <p:grpSpPr>
          <a:xfrm>
            <a:off x="3155888" y="430022"/>
            <a:ext cx="349914" cy="282955"/>
            <a:chOff x="0" y="0"/>
            <a:chExt cx="349912" cy="282954"/>
          </a:xfrm>
        </p:grpSpPr>
        <p:sp>
          <p:nvSpPr>
            <p:cNvPr id="370" name="Freeform 41"/>
            <p:cNvSpPr/>
            <p:nvPr/>
          </p:nvSpPr>
          <p:spPr>
            <a:xfrm>
              <a:off x="157676" y="149037"/>
              <a:ext cx="34561" cy="410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31" y="0"/>
                  </a:moveTo>
                  <a:lnTo>
                    <a:pt x="12750" y="103"/>
                  </a:lnTo>
                  <a:lnTo>
                    <a:pt x="14544" y="462"/>
                  </a:lnTo>
                  <a:lnTo>
                    <a:pt x="16277" y="1129"/>
                  </a:lnTo>
                  <a:lnTo>
                    <a:pt x="17763" y="2052"/>
                  </a:lnTo>
                  <a:lnTo>
                    <a:pt x="19062" y="3078"/>
                  </a:lnTo>
                  <a:lnTo>
                    <a:pt x="20177" y="4310"/>
                  </a:lnTo>
                  <a:lnTo>
                    <a:pt x="20919" y="5695"/>
                  </a:lnTo>
                  <a:lnTo>
                    <a:pt x="21414" y="7183"/>
                  </a:lnTo>
                  <a:lnTo>
                    <a:pt x="21600" y="8773"/>
                  </a:lnTo>
                  <a:lnTo>
                    <a:pt x="21600" y="12775"/>
                  </a:lnTo>
                  <a:lnTo>
                    <a:pt x="21414" y="14366"/>
                  </a:lnTo>
                  <a:lnTo>
                    <a:pt x="20919" y="15854"/>
                  </a:lnTo>
                  <a:lnTo>
                    <a:pt x="20177" y="17239"/>
                  </a:lnTo>
                  <a:lnTo>
                    <a:pt x="19062" y="18470"/>
                  </a:lnTo>
                  <a:lnTo>
                    <a:pt x="17763" y="19548"/>
                  </a:lnTo>
                  <a:lnTo>
                    <a:pt x="16277" y="20420"/>
                  </a:lnTo>
                  <a:lnTo>
                    <a:pt x="14544" y="21036"/>
                  </a:lnTo>
                  <a:lnTo>
                    <a:pt x="12750" y="21497"/>
                  </a:lnTo>
                  <a:lnTo>
                    <a:pt x="10831" y="21600"/>
                  </a:lnTo>
                  <a:lnTo>
                    <a:pt x="8850" y="21497"/>
                  </a:lnTo>
                  <a:lnTo>
                    <a:pt x="6994" y="21036"/>
                  </a:lnTo>
                  <a:lnTo>
                    <a:pt x="5385" y="20420"/>
                  </a:lnTo>
                  <a:lnTo>
                    <a:pt x="3837" y="19548"/>
                  </a:lnTo>
                  <a:lnTo>
                    <a:pt x="2538" y="18470"/>
                  </a:lnTo>
                  <a:lnTo>
                    <a:pt x="1485" y="17239"/>
                  </a:lnTo>
                  <a:lnTo>
                    <a:pt x="681" y="15854"/>
                  </a:lnTo>
                  <a:lnTo>
                    <a:pt x="186" y="14366"/>
                  </a:lnTo>
                  <a:lnTo>
                    <a:pt x="0" y="12775"/>
                  </a:lnTo>
                  <a:lnTo>
                    <a:pt x="0" y="8773"/>
                  </a:lnTo>
                  <a:lnTo>
                    <a:pt x="186" y="7183"/>
                  </a:lnTo>
                  <a:lnTo>
                    <a:pt x="681" y="5695"/>
                  </a:lnTo>
                  <a:lnTo>
                    <a:pt x="1485" y="4310"/>
                  </a:lnTo>
                  <a:lnTo>
                    <a:pt x="2538" y="3078"/>
                  </a:lnTo>
                  <a:lnTo>
                    <a:pt x="3837" y="2052"/>
                  </a:lnTo>
                  <a:lnTo>
                    <a:pt x="5385" y="1129"/>
                  </a:lnTo>
                  <a:lnTo>
                    <a:pt x="6994" y="462"/>
                  </a:lnTo>
                  <a:lnTo>
                    <a:pt x="8850" y="103"/>
                  </a:lnTo>
                  <a:lnTo>
                    <a:pt x="10831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71" name="Freeform 42"/>
            <p:cNvSpPr/>
            <p:nvPr/>
          </p:nvSpPr>
          <p:spPr>
            <a:xfrm>
              <a:off x="7559" y="178196"/>
              <a:ext cx="334795" cy="1047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310" y="405"/>
                  </a:lnTo>
                  <a:lnTo>
                    <a:pt x="639" y="709"/>
                  </a:lnTo>
                  <a:lnTo>
                    <a:pt x="987" y="911"/>
                  </a:lnTo>
                  <a:lnTo>
                    <a:pt x="1335" y="972"/>
                  </a:lnTo>
                  <a:lnTo>
                    <a:pt x="8937" y="972"/>
                  </a:lnTo>
                  <a:lnTo>
                    <a:pt x="9032" y="1781"/>
                  </a:lnTo>
                  <a:lnTo>
                    <a:pt x="9165" y="2530"/>
                  </a:lnTo>
                  <a:lnTo>
                    <a:pt x="9336" y="3239"/>
                  </a:lnTo>
                  <a:lnTo>
                    <a:pt x="9532" y="3826"/>
                  </a:lnTo>
                  <a:lnTo>
                    <a:pt x="9747" y="4352"/>
                  </a:lnTo>
                  <a:lnTo>
                    <a:pt x="9981" y="4778"/>
                  </a:lnTo>
                  <a:lnTo>
                    <a:pt x="10240" y="5081"/>
                  </a:lnTo>
                  <a:lnTo>
                    <a:pt x="10512" y="5284"/>
                  </a:lnTo>
                  <a:lnTo>
                    <a:pt x="10803" y="5344"/>
                  </a:lnTo>
                  <a:lnTo>
                    <a:pt x="11088" y="5284"/>
                  </a:lnTo>
                  <a:lnTo>
                    <a:pt x="11360" y="5081"/>
                  </a:lnTo>
                  <a:lnTo>
                    <a:pt x="11619" y="4778"/>
                  </a:lnTo>
                  <a:lnTo>
                    <a:pt x="11859" y="4352"/>
                  </a:lnTo>
                  <a:lnTo>
                    <a:pt x="12074" y="3826"/>
                  </a:lnTo>
                  <a:lnTo>
                    <a:pt x="12264" y="3239"/>
                  </a:lnTo>
                  <a:lnTo>
                    <a:pt x="12429" y="2530"/>
                  </a:lnTo>
                  <a:lnTo>
                    <a:pt x="12562" y="1781"/>
                  </a:lnTo>
                  <a:lnTo>
                    <a:pt x="12663" y="972"/>
                  </a:lnTo>
                  <a:lnTo>
                    <a:pt x="20265" y="972"/>
                  </a:lnTo>
                  <a:lnTo>
                    <a:pt x="20620" y="911"/>
                  </a:lnTo>
                  <a:lnTo>
                    <a:pt x="20961" y="709"/>
                  </a:lnTo>
                  <a:lnTo>
                    <a:pt x="21290" y="405"/>
                  </a:lnTo>
                  <a:lnTo>
                    <a:pt x="21600" y="0"/>
                  </a:lnTo>
                  <a:lnTo>
                    <a:pt x="21600" y="15932"/>
                  </a:lnTo>
                  <a:lnTo>
                    <a:pt x="21581" y="16762"/>
                  </a:lnTo>
                  <a:lnTo>
                    <a:pt x="21524" y="17551"/>
                  </a:lnTo>
                  <a:lnTo>
                    <a:pt x="21436" y="18321"/>
                  </a:lnTo>
                  <a:lnTo>
                    <a:pt x="21315" y="19009"/>
                  </a:lnTo>
                  <a:lnTo>
                    <a:pt x="21164" y="19657"/>
                  </a:lnTo>
                  <a:lnTo>
                    <a:pt x="20980" y="20203"/>
                  </a:lnTo>
                  <a:lnTo>
                    <a:pt x="20784" y="20689"/>
                  </a:lnTo>
                  <a:lnTo>
                    <a:pt x="20563" y="21074"/>
                  </a:lnTo>
                  <a:lnTo>
                    <a:pt x="20329" y="21357"/>
                  </a:lnTo>
                  <a:lnTo>
                    <a:pt x="20076" y="21539"/>
                  </a:lnTo>
                  <a:lnTo>
                    <a:pt x="19810" y="21600"/>
                  </a:lnTo>
                  <a:lnTo>
                    <a:pt x="1790" y="21600"/>
                  </a:lnTo>
                  <a:lnTo>
                    <a:pt x="1531" y="21539"/>
                  </a:lnTo>
                  <a:lnTo>
                    <a:pt x="1271" y="21357"/>
                  </a:lnTo>
                  <a:lnTo>
                    <a:pt x="1031" y="21074"/>
                  </a:lnTo>
                  <a:lnTo>
                    <a:pt x="816" y="20689"/>
                  </a:lnTo>
                  <a:lnTo>
                    <a:pt x="614" y="20203"/>
                  </a:lnTo>
                  <a:lnTo>
                    <a:pt x="436" y="19657"/>
                  </a:lnTo>
                  <a:lnTo>
                    <a:pt x="291" y="19009"/>
                  </a:lnTo>
                  <a:lnTo>
                    <a:pt x="164" y="18321"/>
                  </a:lnTo>
                  <a:lnTo>
                    <a:pt x="76" y="17551"/>
                  </a:lnTo>
                  <a:lnTo>
                    <a:pt x="19" y="16762"/>
                  </a:lnTo>
                  <a:lnTo>
                    <a:pt x="0" y="159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72" name="Freeform 43"/>
            <p:cNvSpPr/>
            <p:nvPr/>
          </p:nvSpPr>
          <p:spPr>
            <a:xfrm>
              <a:off x="0" y="-1"/>
              <a:ext cx="349914" cy="1619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46" y="3424"/>
                  </a:moveTo>
                  <a:lnTo>
                    <a:pt x="8903" y="3463"/>
                  </a:lnTo>
                  <a:lnTo>
                    <a:pt x="8679" y="3580"/>
                  </a:lnTo>
                  <a:lnTo>
                    <a:pt x="8460" y="3750"/>
                  </a:lnTo>
                  <a:lnTo>
                    <a:pt x="8260" y="3972"/>
                  </a:lnTo>
                  <a:lnTo>
                    <a:pt x="8078" y="4273"/>
                  </a:lnTo>
                  <a:lnTo>
                    <a:pt x="7920" y="4600"/>
                  </a:lnTo>
                  <a:lnTo>
                    <a:pt x="7781" y="4979"/>
                  </a:lnTo>
                  <a:lnTo>
                    <a:pt x="7665" y="5410"/>
                  </a:lnTo>
                  <a:lnTo>
                    <a:pt x="7568" y="5854"/>
                  </a:lnTo>
                  <a:lnTo>
                    <a:pt x="14026" y="5854"/>
                  </a:lnTo>
                  <a:lnTo>
                    <a:pt x="13941" y="5410"/>
                  </a:lnTo>
                  <a:lnTo>
                    <a:pt x="13825" y="4979"/>
                  </a:lnTo>
                  <a:lnTo>
                    <a:pt x="13686" y="4600"/>
                  </a:lnTo>
                  <a:lnTo>
                    <a:pt x="13522" y="4273"/>
                  </a:lnTo>
                  <a:lnTo>
                    <a:pt x="13340" y="3972"/>
                  </a:lnTo>
                  <a:lnTo>
                    <a:pt x="13140" y="3750"/>
                  </a:lnTo>
                  <a:lnTo>
                    <a:pt x="12927" y="3580"/>
                  </a:lnTo>
                  <a:lnTo>
                    <a:pt x="12691" y="3463"/>
                  </a:lnTo>
                  <a:lnTo>
                    <a:pt x="12454" y="3424"/>
                  </a:lnTo>
                  <a:lnTo>
                    <a:pt x="9146" y="3424"/>
                  </a:lnTo>
                  <a:close/>
                  <a:moveTo>
                    <a:pt x="9146" y="0"/>
                  </a:moveTo>
                  <a:lnTo>
                    <a:pt x="12454" y="0"/>
                  </a:lnTo>
                  <a:lnTo>
                    <a:pt x="12824" y="39"/>
                  </a:lnTo>
                  <a:lnTo>
                    <a:pt x="13176" y="183"/>
                  </a:lnTo>
                  <a:lnTo>
                    <a:pt x="13528" y="379"/>
                  </a:lnTo>
                  <a:lnTo>
                    <a:pt x="13856" y="666"/>
                  </a:lnTo>
                  <a:lnTo>
                    <a:pt x="14159" y="1032"/>
                  </a:lnTo>
                  <a:lnTo>
                    <a:pt x="14445" y="1450"/>
                  </a:lnTo>
                  <a:lnTo>
                    <a:pt x="14712" y="1947"/>
                  </a:lnTo>
                  <a:lnTo>
                    <a:pt x="14948" y="2483"/>
                  </a:lnTo>
                  <a:lnTo>
                    <a:pt x="15161" y="3071"/>
                  </a:lnTo>
                  <a:lnTo>
                    <a:pt x="15343" y="3698"/>
                  </a:lnTo>
                  <a:lnTo>
                    <a:pt x="15488" y="4391"/>
                  </a:lnTo>
                  <a:lnTo>
                    <a:pt x="15604" y="5109"/>
                  </a:lnTo>
                  <a:lnTo>
                    <a:pt x="15683" y="5854"/>
                  </a:lnTo>
                  <a:lnTo>
                    <a:pt x="19810" y="5854"/>
                  </a:lnTo>
                  <a:lnTo>
                    <a:pt x="20077" y="5906"/>
                  </a:lnTo>
                  <a:lnTo>
                    <a:pt x="20319" y="6011"/>
                  </a:lnTo>
                  <a:lnTo>
                    <a:pt x="20562" y="6194"/>
                  </a:lnTo>
                  <a:lnTo>
                    <a:pt x="20781" y="6442"/>
                  </a:lnTo>
                  <a:lnTo>
                    <a:pt x="20981" y="6756"/>
                  </a:lnTo>
                  <a:lnTo>
                    <a:pt x="21157" y="7122"/>
                  </a:lnTo>
                  <a:lnTo>
                    <a:pt x="21309" y="7514"/>
                  </a:lnTo>
                  <a:lnTo>
                    <a:pt x="21430" y="7971"/>
                  </a:lnTo>
                  <a:lnTo>
                    <a:pt x="21521" y="8454"/>
                  </a:lnTo>
                  <a:lnTo>
                    <a:pt x="21576" y="8977"/>
                  </a:lnTo>
                  <a:lnTo>
                    <a:pt x="21600" y="9513"/>
                  </a:lnTo>
                  <a:lnTo>
                    <a:pt x="21600" y="17941"/>
                  </a:lnTo>
                  <a:lnTo>
                    <a:pt x="21576" y="18490"/>
                  </a:lnTo>
                  <a:lnTo>
                    <a:pt x="21521" y="19000"/>
                  </a:lnTo>
                  <a:lnTo>
                    <a:pt x="21436" y="19496"/>
                  </a:lnTo>
                  <a:lnTo>
                    <a:pt x="21321" y="19927"/>
                  </a:lnTo>
                  <a:lnTo>
                    <a:pt x="21175" y="20346"/>
                  </a:lnTo>
                  <a:lnTo>
                    <a:pt x="21011" y="20698"/>
                  </a:lnTo>
                  <a:lnTo>
                    <a:pt x="20817" y="21012"/>
                  </a:lnTo>
                  <a:lnTo>
                    <a:pt x="20605" y="21260"/>
                  </a:lnTo>
                  <a:lnTo>
                    <a:pt x="20374" y="21443"/>
                  </a:lnTo>
                  <a:lnTo>
                    <a:pt x="20137" y="21561"/>
                  </a:lnTo>
                  <a:lnTo>
                    <a:pt x="19882" y="21600"/>
                  </a:lnTo>
                  <a:lnTo>
                    <a:pt x="12666" y="21600"/>
                  </a:lnTo>
                  <a:lnTo>
                    <a:pt x="12636" y="21077"/>
                  </a:lnTo>
                  <a:lnTo>
                    <a:pt x="12575" y="20581"/>
                  </a:lnTo>
                  <a:lnTo>
                    <a:pt x="12496" y="20110"/>
                  </a:lnTo>
                  <a:lnTo>
                    <a:pt x="12387" y="19692"/>
                  </a:lnTo>
                  <a:lnTo>
                    <a:pt x="12254" y="19274"/>
                  </a:lnTo>
                  <a:lnTo>
                    <a:pt x="12078" y="18895"/>
                  </a:lnTo>
                  <a:lnTo>
                    <a:pt x="12059" y="18869"/>
                  </a:lnTo>
                  <a:lnTo>
                    <a:pt x="11944" y="18660"/>
                  </a:lnTo>
                  <a:lnTo>
                    <a:pt x="11823" y="18451"/>
                  </a:lnTo>
                  <a:lnTo>
                    <a:pt x="11732" y="18346"/>
                  </a:lnTo>
                  <a:lnTo>
                    <a:pt x="11622" y="18229"/>
                  </a:lnTo>
                  <a:lnTo>
                    <a:pt x="11519" y="18111"/>
                  </a:lnTo>
                  <a:lnTo>
                    <a:pt x="11422" y="18046"/>
                  </a:lnTo>
                  <a:lnTo>
                    <a:pt x="11331" y="17993"/>
                  </a:lnTo>
                  <a:lnTo>
                    <a:pt x="11252" y="17928"/>
                  </a:lnTo>
                  <a:lnTo>
                    <a:pt x="11167" y="17889"/>
                  </a:lnTo>
                  <a:lnTo>
                    <a:pt x="10991" y="17837"/>
                  </a:lnTo>
                  <a:lnTo>
                    <a:pt x="10803" y="17797"/>
                  </a:lnTo>
                  <a:lnTo>
                    <a:pt x="10609" y="17837"/>
                  </a:lnTo>
                  <a:lnTo>
                    <a:pt x="10427" y="17889"/>
                  </a:lnTo>
                  <a:lnTo>
                    <a:pt x="10348" y="17928"/>
                  </a:lnTo>
                  <a:lnTo>
                    <a:pt x="10269" y="17993"/>
                  </a:lnTo>
                  <a:lnTo>
                    <a:pt x="10172" y="18046"/>
                  </a:lnTo>
                  <a:lnTo>
                    <a:pt x="10081" y="18111"/>
                  </a:lnTo>
                  <a:lnTo>
                    <a:pt x="9972" y="18216"/>
                  </a:lnTo>
                  <a:lnTo>
                    <a:pt x="9874" y="18346"/>
                  </a:lnTo>
                  <a:lnTo>
                    <a:pt x="9838" y="18385"/>
                  </a:lnTo>
                  <a:lnTo>
                    <a:pt x="9808" y="18425"/>
                  </a:lnTo>
                  <a:lnTo>
                    <a:pt x="9771" y="18451"/>
                  </a:lnTo>
                  <a:lnTo>
                    <a:pt x="9541" y="18869"/>
                  </a:lnTo>
                  <a:lnTo>
                    <a:pt x="9504" y="18921"/>
                  </a:lnTo>
                  <a:lnTo>
                    <a:pt x="9346" y="19274"/>
                  </a:lnTo>
                  <a:lnTo>
                    <a:pt x="9213" y="19692"/>
                  </a:lnTo>
                  <a:lnTo>
                    <a:pt x="9098" y="20110"/>
                  </a:lnTo>
                  <a:lnTo>
                    <a:pt x="9019" y="20581"/>
                  </a:lnTo>
                  <a:lnTo>
                    <a:pt x="8958" y="21077"/>
                  </a:lnTo>
                  <a:lnTo>
                    <a:pt x="8934" y="21600"/>
                  </a:lnTo>
                  <a:lnTo>
                    <a:pt x="1718" y="21600"/>
                  </a:lnTo>
                  <a:lnTo>
                    <a:pt x="1463" y="21561"/>
                  </a:lnTo>
                  <a:lnTo>
                    <a:pt x="1220" y="21443"/>
                  </a:lnTo>
                  <a:lnTo>
                    <a:pt x="995" y="21260"/>
                  </a:lnTo>
                  <a:lnTo>
                    <a:pt x="783" y="21012"/>
                  </a:lnTo>
                  <a:lnTo>
                    <a:pt x="595" y="20698"/>
                  </a:lnTo>
                  <a:lnTo>
                    <a:pt x="419" y="20346"/>
                  </a:lnTo>
                  <a:lnTo>
                    <a:pt x="279" y="19927"/>
                  </a:lnTo>
                  <a:lnTo>
                    <a:pt x="158" y="19483"/>
                  </a:lnTo>
                  <a:lnTo>
                    <a:pt x="73" y="19000"/>
                  </a:lnTo>
                  <a:lnTo>
                    <a:pt x="18" y="18490"/>
                  </a:lnTo>
                  <a:lnTo>
                    <a:pt x="0" y="17941"/>
                  </a:lnTo>
                  <a:lnTo>
                    <a:pt x="0" y="9513"/>
                  </a:lnTo>
                  <a:lnTo>
                    <a:pt x="18" y="8977"/>
                  </a:lnTo>
                  <a:lnTo>
                    <a:pt x="73" y="8454"/>
                  </a:lnTo>
                  <a:lnTo>
                    <a:pt x="170" y="7971"/>
                  </a:lnTo>
                  <a:lnTo>
                    <a:pt x="285" y="7514"/>
                  </a:lnTo>
                  <a:lnTo>
                    <a:pt x="443" y="7122"/>
                  </a:lnTo>
                  <a:lnTo>
                    <a:pt x="619" y="6756"/>
                  </a:lnTo>
                  <a:lnTo>
                    <a:pt x="813" y="6442"/>
                  </a:lnTo>
                  <a:lnTo>
                    <a:pt x="1038" y="6194"/>
                  </a:lnTo>
                  <a:lnTo>
                    <a:pt x="1275" y="6011"/>
                  </a:lnTo>
                  <a:lnTo>
                    <a:pt x="1529" y="5906"/>
                  </a:lnTo>
                  <a:lnTo>
                    <a:pt x="1790" y="5854"/>
                  </a:lnTo>
                  <a:lnTo>
                    <a:pt x="5917" y="5854"/>
                  </a:lnTo>
                  <a:lnTo>
                    <a:pt x="5996" y="5109"/>
                  </a:lnTo>
                  <a:lnTo>
                    <a:pt x="6112" y="4391"/>
                  </a:lnTo>
                  <a:lnTo>
                    <a:pt x="6257" y="3698"/>
                  </a:lnTo>
                  <a:lnTo>
                    <a:pt x="6433" y="3071"/>
                  </a:lnTo>
                  <a:lnTo>
                    <a:pt x="6652" y="2483"/>
                  </a:lnTo>
                  <a:lnTo>
                    <a:pt x="6882" y="1947"/>
                  </a:lnTo>
                  <a:lnTo>
                    <a:pt x="7149" y="1450"/>
                  </a:lnTo>
                  <a:lnTo>
                    <a:pt x="7435" y="1032"/>
                  </a:lnTo>
                  <a:lnTo>
                    <a:pt x="7744" y="666"/>
                  </a:lnTo>
                  <a:lnTo>
                    <a:pt x="8072" y="379"/>
                  </a:lnTo>
                  <a:lnTo>
                    <a:pt x="8418" y="183"/>
                  </a:lnTo>
                  <a:lnTo>
                    <a:pt x="8770" y="39"/>
                  </a:lnTo>
                  <a:lnTo>
                    <a:pt x="9146" y="0"/>
                  </a:lnTo>
                  <a:close/>
                </a:path>
              </a:pathLst>
            </a:cu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2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그룹 6"/>
          <p:cNvGrpSpPr/>
          <p:nvPr/>
        </p:nvGrpSpPr>
        <p:grpSpPr>
          <a:xfrm>
            <a:off x="330200" y="278711"/>
            <a:ext cx="11849101" cy="6676554"/>
            <a:chOff x="0" y="0"/>
            <a:chExt cx="11849100" cy="6676552"/>
          </a:xfrm>
        </p:grpSpPr>
        <p:sp>
          <p:nvSpPr>
            <p:cNvPr id="375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391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378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376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377" name="차별성"/>
                <p:cNvSpPr txBox="1"/>
                <p:nvPr/>
              </p:nvSpPr>
              <p:spPr>
                <a:xfrm>
                  <a:off x="66104" y="43973"/>
                  <a:ext cx="11694416" cy="4597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차별성</a:t>
                  </a:r>
                </a:p>
              </p:txBody>
            </p:sp>
          </p:grpSp>
          <p:grpSp>
            <p:nvGrpSpPr>
              <p:cNvPr id="390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381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379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80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382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83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389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384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85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86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87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388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402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394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392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393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397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395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396" name="8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8 page</a:t>
                  </a:r>
                </a:p>
              </p:txBody>
            </p:sp>
          </p:grpSp>
          <p:grpSp>
            <p:nvGrpSpPr>
              <p:cNvPr id="400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398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99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401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403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pic>
        <p:nvPicPr>
          <p:cNvPr id="405" name="image8.png" descr="image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8236" y="230530"/>
            <a:ext cx="636019" cy="636019"/>
          </a:xfrm>
          <a:prstGeom prst="rect">
            <a:avLst/>
          </a:prstGeom>
          <a:ln w="12700">
            <a:miter lim="400000"/>
          </a:ln>
        </p:spPr>
      </p:pic>
      <p:sp>
        <p:nvSpPr>
          <p:cNvPr id="406" name="ChatSound"/>
          <p:cNvSpPr txBox="1"/>
          <p:nvPr/>
        </p:nvSpPr>
        <p:spPr>
          <a:xfrm>
            <a:off x="5187150" y="2009708"/>
            <a:ext cx="2135200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000"/>
            </a:lvl1pPr>
          </a:lstStyle>
          <a:p>
            <a:pPr marL="0" marR="0" indent="0" defTabSz="91440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 err="1">
                <a:solidFill>
                  <a:srgbClr val="002060"/>
                </a:solidFill>
              </a:rPr>
              <a:t>ChatSound</a:t>
            </a:r>
            <a:r>
              <a:rPr lang="ko-KR" altLang="ko-KR" sz="3200" b="1" dirty="0">
                <a:solidFill>
                  <a:srgbClr val="002060"/>
                </a:solidFill>
              </a:rPr>
              <a:t>​</a:t>
            </a:r>
            <a:endParaRPr lang="ko-KR" altLang="en-US" sz="3200" b="1" dirty="0">
              <a:solidFill>
                <a:srgbClr val="002060"/>
              </a:solidFill>
            </a:endParaRPr>
          </a:p>
        </p:txBody>
      </p:sp>
      <p:sp>
        <p:nvSpPr>
          <p:cNvPr id="407" name="선"/>
          <p:cNvSpPr/>
          <p:nvPr/>
        </p:nvSpPr>
        <p:spPr>
          <a:xfrm>
            <a:off x="5575246" y="2517600"/>
            <a:ext cx="1359009" cy="1"/>
          </a:xfrm>
          <a:prstGeom prst="line">
            <a:avLst/>
          </a:prstGeom>
          <a:ln w="38100">
            <a:solidFill>
              <a:schemeClr val="accent3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410" name="그룹화"/>
          <p:cNvGrpSpPr/>
          <p:nvPr/>
        </p:nvGrpSpPr>
        <p:grpSpPr>
          <a:xfrm>
            <a:off x="9641209" y="3397439"/>
            <a:ext cx="1516707" cy="1507493"/>
            <a:chOff x="0" y="0"/>
            <a:chExt cx="1516705" cy="1507491"/>
          </a:xfrm>
        </p:grpSpPr>
        <p:pic>
          <p:nvPicPr>
            <p:cNvPr id="408" name="text.png" descr="text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58633" cy="9586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9" name="sound.png" descr="soun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8073" y="548859"/>
              <a:ext cx="958633" cy="9586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11" name="Web Application…"/>
          <p:cNvSpPr txBox="1"/>
          <p:nvPr/>
        </p:nvSpPr>
        <p:spPr>
          <a:xfrm>
            <a:off x="824643" y="5189689"/>
            <a:ext cx="2857257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 sz="1600"/>
            </a:pPr>
            <a:r>
              <a:rPr b="1" dirty="0"/>
              <a:t>Web Application</a:t>
            </a:r>
          </a:p>
          <a:p>
            <a:pPr algn="ctr">
              <a:defRPr sz="1600"/>
            </a:pPr>
            <a:r>
              <a:rPr dirty="0" err="1"/>
              <a:t>사용자가</a:t>
            </a:r>
            <a:r>
              <a:rPr dirty="0"/>
              <a:t> </a:t>
            </a:r>
            <a:r>
              <a:rPr dirty="0" err="1"/>
              <a:t>쉽게</a:t>
            </a:r>
            <a:r>
              <a:rPr dirty="0"/>
              <a:t> </a:t>
            </a:r>
            <a:r>
              <a:rPr dirty="0" err="1"/>
              <a:t>사운드를</a:t>
            </a:r>
            <a:r>
              <a:rPr dirty="0"/>
              <a:t> </a:t>
            </a:r>
            <a:r>
              <a:rPr dirty="0" err="1"/>
              <a:t>생성</a:t>
            </a:r>
            <a:r>
              <a:rPr lang="ko-KR" altLang="en-US" dirty="0"/>
              <a:t>할 수 있도록 웹 서비스 지원</a:t>
            </a:r>
            <a:endParaRPr dirty="0"/>
          </a:p>
        </p:txBody>
      </p:sp>
      <p:sp>
        <p:nvSpPr>
          <p:cNvPr id="412" name="Machine Translation…"/>
          <p:cNvSpPr txBox="1"/>
          <p:nvPr/>
        </p:nvSpPr>
        <p:spPr>
          <a:xfrm>
            <a:off x="4592288" y="5196002"/>
            <a:ext cx="3388170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 sz="1600"/>
            </a:pPr>
            <a:r>
              <a:rPr b="1" dirty="0"/>
              <a:t>Machine Translation</a:t>
            </a:r>
          </a:p>
          <a:p>
            <a:pPr algn="ctr">
              <a:defRPr sz="1600"/>
            </a:pPr>
            <a:r>
              <a:rPr dirty="0" err="1"/>
              <a:t>번역</a:t>
            </a:r>
            <a:r>
              <a:rPr dirty="0"/>
              <a:t> </a:t>
            </a:r>
            <a:r>
              <a:rPr dirty="0" err="1"/>
              <a:t>모델을</a:t>
            </a:r>
            <a:r>
              <a:rPr dirty="0"/>
              <a:t> </a:t>
            </a:r>
            <a:r>
              <a:rPr dirty="0" err="1"/>
              <a:t>사용하여</a:t>
            </a:r>
            <a:r>
              <a:rPr dirty="0"/>
              <a:t> </a:t>
            </a:r>
            <a:r>
              <a:rPr lang="ko-KR" altLang="en-US" dirty="0"/>
              <a:t>총</a:t>
            </a:r>
            <a:r>
              <a:rPr lang="en-US" dirty="0"/>
              <a:t> 5</a:t>
            </a:r>
            <a:r>
              <a:rPr dirty="0"/>
              <a:t>개 </a:t>
            </a:r>
            <a:r>
              <a:rPr dirty="0" err="1"/>
              <a:t>국어의</a:t>
            </a:r>
            <a:r>
              <a:rPr dirty="0"/>
              <a:t> </a:t>
            </a:r>
            <a:r>
              <a:rPr dirty="0" err="1"/>
              <a:t>언어</a:t>
            </a:r>
            <a:r>
              <a:rPr dirty="0"/>
              <a:t> </a:t>
            </a:r>
            <a:r>
              <a:rPr dirty="0" err="1"/>
              <a:t>지원</a:t>
            </a:r>
            <a:endParaRPr dirty="0"/>
          </a:p>
        </p:txBody>
      </p:sp>
      <p:sp>
        <p:nvSpPr>
          <p:cNvPr id="413" name="Text-to-Sound…"/>
          <p:cNvSpPr txBox="1"/>
          <p:nvPr/>
        </p:nvSpPr>
        <p:spPr>
          <a:xfrm>
            <a:off x="8849083" y="5185941"/>
            <a:ext cx="3100960" cy="496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 sz="1600"/>
            </a:pPr>
            <a:r>
              <a:rPr b="1" dirty="0"/>
              <a:t>Text-to-Sound</a:t>
            </a:r>
          </a:p>
          <a:p>
            <a:pPr algn="ctr">
              <a:defRPr sz="1600"/>
            </a:pPr>
            <a:r>
              <a:rPr dirty="0" err="1"/>
              <a:t>텍스트를</a:t>
            </a:r>
            <a:r>
              <a:rPr dirty="0"/>
              <a:t> </a:t>
            </a:r>
            <a:r>
              <a:rPr dirty="0" err="1"/>
              <a:t>통해</a:t>
            </a:r>
            <a:r>
              <a:rPr dirty="0"/>
              <a:t> Foley Sound </a:t>
            </a:r>
            <a:r>
              <a:rPr dirty="0" err="1"/>
              <a:t>생성</a:t>
            </a:r>
            <a:endParaRPr dirty="0"/>
          </a:p>
        </p:txBody>
      </p:sp>
      <p:pic>
        <p:nvPicPr>
          <p:cNvPr id="414" name="free-icon-web-browser-8999566.png" descr="free-icon-web-browser-8999566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6252" y="3338465"/>
            <a:ext cx="16256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5" name="스크린샷 2023-06-16 오전 12.12.34.png" descr="스크린샷 2023-06-16 오전 12.12.34.png"/>
          <p:cNvPicPr>
            <a:picLocks noChangeAspect="1"/>
          </p:cNvPicPr>
          <p:nvPr/>
        </p:nvPicPr>
        <p:blipFill>
          <a:blip r:embed="rId6"/>
          <a:srcRect l="7638" t="4411" r="11812" b="9423"/>
          <a:stretch>
            <a:fillRect/>
          </a:stretch>
        </p:blipFill>
        <p:spPr>
          <a:xfrm>
            <a:off x="5507824" y="3397599"/>
            <a:ext cx="1493852" cy="15073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2" h="21600" extrusionOk="0">
                <a:moveTo>
                  <a:pt x="4428" y="0"/>
                </a:moveTo>
                <a:cubicBezTo>
                  <a:pt x="2224" y="0"/>
                  <a:pt x="574" y="80"/>
                  <a:pt x="360" y="193"/>
                </a:cubicBezTo>
                <a:cubicBezTo>
                  <a:pt x="26" y="371"/>
                  <a:pt x="0" y="605"/>
                  <a:pt x="0" y="3589"/>
                </a:cubicBezTo>
                <a:cubicBezTo>
                  <a:pt x="0" y="6696"/>
                  <a:pt x="12" y="6808"/>
                  <a:pt x="412" y="7086"/>
                </a:cubicBezTo>
                <a:cubicBezTo>
                  <a:pt x="639" y="7244"/>
                  <a:pt x="1075" y="7377"/>
                  <a:pt x="1384" y="7382"/>
                </a:cubicBezTo>
                <a:cubicBezTo>
                  <a:pt x="1693" y="7387"/>
                  <a:pt x="2575" y="7713"/>
                  <a:pt x="3341" y="8104"/>
                </a:cubicBezTo>
                <a:cubicBezTo>
                  <a:pt x="4106" y="8496"/>
                  <a:pt x="4793" y="8763"/>
                  <a:pt x="4862" y="8696"/>
                </a:cubicBezTo>
                <a:cubicBezTo>
                  <a:pt x="4932" y="8629"/>
                  <a:pt x="5013" y="8286"/>
                  <a:pt x="5045" y="7939"/>
                </a:cubicBezTo>
                <a:lnTo>
                  <a:pt x="5103" y="7308"/>
                </a:lnTo>
                <a:lnTo>
                  <a:pt x="6464" y="7354"/>
                </a:lnTo>
                <a:cubicBezTo>
                  <a:pt x="7455" y="7386"/>
                  <a:pt x="7943" y="7317"/>
                  <a:pt x="8272" y="7103"/>
                </a:cubicBezTo>
                <a:cubicBezTo>
                  <a:pt x="8720" y="6812"/>
                  <a:pt x="8724" y="6793"/>
                  <a:pt x="8724" y="3697"/>
                </a:cubicBezTo>
                <a:cubicBezTo>
                  <a:pt x="8724" y="1110"/>
                  <a:pt x="8674" y="531"/>
                  <a:pt x="8432" y="290"/>
                </a:cubicBezTo>
                <a:cubicBezTo>
                  <a:pt x="8186" y="46"/>
                  <a:pt x="7554" y="0"/>
                  <a:pt x="4428" y="0"/>
                </a:cubicBezTo>
                <a:close/>
                <a:moveTo>
                  <a:pt x="17173" y="1439"/>
                </a:moveTo>
                <a:cubicBezTo>
                  <a:pt x="15246" y="1439"/>
                  <a:pt x="13317" y="1547"/>
                  <a:pt x="13100" y="1763"/>
                </a:cubicBezTo>
                <a:cubicBezTo>
                  <a:pt x="12858" y="2003"/>
                  <a:pt x="12809" y="2582"/>
                  <a:pt x="12808" y="5130"/>
                </a:cubicBezTo>
                <a:lnTo>
                  <a:pt x="12808" y="8201"/>
                </a:lnTo>
                <a:lnTo>
                  <a:pt x="13403" y="8690"/>
                </a:lnTo>
                <a:cubicBezTo>
                  <a:pt x="13951" y="9138"/>
                  <a:pt x="13981" y="9219"/>
                  <a:pt x="13775" y="9668"/>
                </a:cubicBezTo>
                <a:cubicBezTo>
                  <a:pt x="13651" y="9937"/>
                  <a:pt x="13552" y="10277"/>
                  <a:pt x="13552" y="10425"/>
                </a:cubicBezTo>
                <a:cubicBezTo>
                  <a:pt x="13552" y="10572"/>
                  <a:pt x="13596" y="10692"/>
                  <a:pt x="13649" y="10692"/>
                </a:cubicBezTo>
                <a:cubicBezTo>
                  <a:pt x="13702" y="10692"/>
                  <a:pt x="14576" y="10278"/>
                  <a:pt x="15594" y="9771"/>
                </a:cubicBezTo>
                <a:cubicBezTo>
                  <a:pt x="17394" y="8874"/>
                  <a:pt x="17489" y="8849"/>
                  <a:pt x="19077" y="8849"/>
                </a:cubicBezTo>
                <a:cubicBezTo>
                  <a:pt x="21600" y="8849"/>
                  <a:pt x="21532" y="8945"/>
                  <a:pt x="21532" y="5164"/>
                </a:cubicBezTo>
                <a:cubicBezTo>
                  <a:pt x="21532" y="2583"/>
                  <a:pt x="21482" y="2003"/>
                  <a:pt x="21240" y="1763"/>
                </a:cubicBezTo>
                <a:cubicBezTo>
                  <a:pt x="21022" y="1547"/>
                  <a:pt x="19099" y="1439"/>
                  <a:pt x="17173" y="1439"/>
                </a:cubicBezTo>
                <a:close/>
                <a:moveTo>
                  <a:pt x="5755" y="10163"/>
                </a:moveTo>
                <a:cubicBezTo>
                  <a:pt x="4460" y="10254"/>
                  <a:pt x="3211" y="11003"/>
                  <a:pt x="2603" y="12250"/>
                </a:cubicBezTo>
                <a:cubicBezTo>
                  <a:pt x="2035" y="13416"/>
                  <a:pt x="2133" y="14950"/>
                  <a:pt x="2843" y="16015"/>
                </a:cubicBezTo>
                <a:cubicBezTo>
                  <a:pt x="3256" y="16634"/>
                  <a:pt x="3341" y="16975"/>
                  <a:pt x="3341" y="17955"/>
                </a:cubicBezTo>
                <a:cubicBezTo>
                  <a:pt x="3341" y="18731"/>
                  <a:pt x="3423" y="19173"/>
                  <a:pt x="3575" y="19234"/>
                </a:cubicBezTo>
                <a:cubicBezTo>
                  <a:pt x="3945" y="19382"/>
                  <a:pt x="7123" y="19363"/>
                  <a:pt x="7362" y="19211"/>
                </a:cubicBezTo>
                <a:cubicBezTo>
                  <a:pt x="7481" y="19136"/>
                  <a:pt x="7609" y="18786"/>
                  <a:pt x="7642" y="18432"/>
                </a:cubicBezTo>
                <a:cubicBezTo>
                  <a:pt x="7700" y="17835"/>
                  <a:pt x="7752" y="17786"/>
                  <a:pt x="8398" y="17733"/>
                </a:cubicBezTo>
                <a:cubicBezTo>
                  <a:pt x="9118" y="17673"/>
                  <a:pt x="9193" y="17571"/>
                  <a:pt x="9324" y="16408"/>
                </a:cubicBezTo>
                <a:cubicBezTo>
                  <a:pt x="9360" y="16090"/>
                  <a:pt x="9505" y="15925"/>
                  <a:pt x="9793" y="15884"/>
                </a:cubicBezTo>
                <a:cubicBezTo>
                  <a:pt x="10320" y="15810"/>
                  <a:pt x="10334" y="15341"/>
                  <a:pt x="9839" y="14377"/>
                </a:cubicBezTo>
                <a:cubicBezTo>
                  <a:pt x="9635" y="13980"/>
                  <a:pt x="9463" y="13426"/>
                  <a:pt x="9462" y="13143"/>
                </a:cubicBezTo>
                <a:cubicBezTo>
                  <a:pt x="9457" y="12421"/>
                  <a:pt x="8739" y="11241"/>
                  <a:pt x="8003" y="10749"/>
                </a:cubicBezTo>
                <a:cubicBezTo>
                  <a:pt x="7320" y="10292"/>
                  <a:pt x="6531" y="10108"/>
                  <a:pt x="5755" y="10163"/>
                </a:cubicBezTo>
                <a:close/>
                <a:moveTo>
                  <a:pt x="17173" y="14195"/>
                </a:moveTo>
                <a:cubicBezTo>
                  <a:pt x="13015" y="14195"/>
                  <a:pt x="12863" y="14240"/>
                  <a:pt x="12774" y="15623"/>
                </a:cubicBezTo>
                <a:cubicBezTo>
                  <a:pt x="12718" y="16486"/>
                  <a:pt x="12707" y="16499"/>
                  <a:pt x="12019" y="16555"/>
                </a:cubicBezTo>
                <a:cubicBezTo>
                  <a:pt x="11636" y="16587"/>
                  <a:pt x="11326" y="16701"/>
                  <a:pt x="11326" y="16811"/>
                </a:cubicBezTo>
                <a:cubicBezTo>
                  <a:pt x="11326" y="16922"/>
                  <a:pt x="11656" y="17587"/>
                  <a:pt x="12064" y="18290"/>
                </a:cubicBezTo>
                <a:cubicBezTo>
                  <a:pt x="12578" y="19175"/>
                  <a:pt x="12808" y="19791"/>
                  <a:pt x="12808" y="20281"/>
                </a:cubicBezTo>
                <a:cubicBezTo>
                  <a:pt x="12808" y="20678"/>
                  <a:pt x="12936" y="21113"/>
                  <a:pt x="13100" y="21276"/>
                </a:cubicBezTo>
                <a:cubicBezTo>
                  <a:pt x="13317" y="21492"/>
                  <a:pt x="15246" y="21600"/>
                  <a:pt x="17173" y="21600"/>
                </a:cubicBezTo>
                <a:cubicBezTo>
                  <a:pt x="19099" y="21600"/>
                  <a:pt x="21022" y="21492"/>
                  <a:pt x="21240" y="21276"/>
                </a:cubicBezTo>
                <a:cubicBezTo>
                  <a:pt x="21482" y="21035"/>
                  <a:pt x="21532" y="20456"/>
                  <a:pt x="21532" y="17875"/>
                </a:cubicBezTo>
                <a:cubicBezTo>
                  <a:pt x="21532" y="14870"/>
                  <a:pt x="21518" y="14757"/>
                  <a:pt x="21120" y="14480"/>
                </a:cubicBezTo>
                <a:cubicBezTo>
                  <a:pt x="20781" y="14244"/>
                  <a:pt x="20074" y="14195"/>
                  <a:pt x="17173" y="14195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그룹 6"/>
          <p:cNvGrpSpPr/>
          <p:nvPr/>
        </p:nvGrpSpPr>
        <p:grpSpPr>
          <a:xfrm>
            <a:off x="342900" y="253611"/>
            <a:ext cx="11849100" cy="6676554"/>
            <a:chOff x="0" y="0"/>
            <a:chExt cx="11849100" cy="6676552"/>
          </a:xfrm>
        </p:grpSpPr>
        <p:sp>
          <p:nvSpPr>
            <p:cNvPr id="417" name="사각형: 둥근 한쪽 모서리 5"/>
            <p:cNvSpPr/>
            <p:nvPr/>
          </p:nvSpPr>
          <p:spPr>
            <a:xfrm flipH="1">
              <a:off x="0" y="-1"/>
              <a:ext cx="11849100" cy="659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431" y="0"/>
                  </a:lnTo>
                  <a:cubicBezTo>
                    <a:pt x="21525" y="0"/>
                    <a:pt x="21600" y="136"/>
                    <a:pt x="21600" y="303"/>
                  </a:cubicBez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2F2F2"/>
            </a:solidFill>
            <a:ln w="69850" cap="flat">
              <a:solidFill>
                <a:srgbClr val="FFFFFF"/>
              </a:solidFill>
              <a:prstDash val="solid"/>
              <a:miter lim="800000"/>
            </a:ln>
            <a:effectLst>
              <a:outerShdw blurRad="279400" dist="63500" dir="10800000" rotWithShape="0">
                <a:srgbClr val="134FC7">
                  <a:alpha val="15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433" name="그룹 2"/>
            <p:cNvGrpSpPr/>
            <p:nvPr/>
          </p:nvGrpSpPr>
          <p:grpSpPr>
            <a:xfrm>
              <a:off x="42859" y="33335"/>
              <a:ext cx="11806241" cy="552452"/>
              <a:chOff x="0" y="0"/>
              <a:chExt cx="11806239" cy="552451"/>
            </a:xfrm>
          </p:grpSpPr>
          <p:grpSp>
            <p:nvGrpSpPr>
              <p:cNvPr id="420" name="사각형: 둥근 한쪽 모서리 7"/>
              <p:cNvGrpSpPr/>
              <p:nvPr/>
            </p:nvGrpSpPr>
            <p:grpSpPr>
              <a:xfrm>
                <a:off x="0" y="4763"/>
                <a:ext cx="11806240" cy="547689"/>
                <a:chOff x="0" y="0"/>
                <a:chExt cx="11806239" cy="547687"/>
              </a:xfrm>
            </p:grpSpPr>
            <p:sp>
              <p:nvSpPr>
                <p:cNvPr id="418" name="도형"/>
                <p:cNvSpPr/>
                <p:nvPr/>
              </p:nvSpPr>
              <p:spPr>
                <a:xfrm flipH="1">
                  <a:off x="0" y="0"/>
                  <a:ext cx="11806240" cy="5476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473" y="0"/>
                      </a:lnTo>
                      <a:cubicBezTo>
                        <a:pt x="21543" y="0"/>
                        <a:pt x="21600" y="1229"/>
                        <a:pt x="21600" y="2745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 b="1" i="1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419" name="개발 내용"/>
                <p:cNvSpPr txBox="1"/>
                <p:nvPr/>
              </p:nvSpPr>
              <p:spPr>
                <a:xfrm>
                  <a:off x="66104" y="33302"/>
                  <a:ext cx="11694416" cy="4810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257300">
                    <a:defRPr sz="2400" b="1" i="1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개발 내용</a:t>
                  </a:r>
                </a:p>
              </p:txBody>
            </p:sp>
          </p:grpSp>
          <p:grpSp>
            <p:nvGrpSpPr>
              <p:cNvPr id="432" name="그룹 1"/>
              <p:cNvGrpSpPr/>
              <p:nvPr/>
            </p:nvGrpSpPr>
            <p:grpSpPr>
              <a:xfrm>
                <a:off x="-1" y="-1"/>
                <a:ext cx="1188249" cy="547690"/>
                <a:chOff x="0" y="0"/>
                <a:chExt cx="1188247" cy="547688"/>
              </a:xfrm>
            </p:grpSpPr>
            <p:grpSp>
              <p:nvGrpSpPr>
                <p:cNvPr id="423" name="사각형: 둥근 한쪽 모서리 8"/>
                <p:cNvGrpSpPr/>
                <p:nvPr/>
              </p:nvGrpSpPr>
              <p:grpSpPr>
                <a:xfrm>
                  <a:off x="0" y="0"/>
                  <a:ext cx="528641" cy="547688"/>
                  <a:chOff x="0" y="0"/>
                  <a:chExt cx="528640" cy="547687"/>
                </a:xfrm>
              </p:grpSpPr>
              <p:sp>
                <p:nvSpPr>
                  <p:cNvPr id="421" name="도형"/>
                  <p:cNvSpPr/>
                  <p:nvPr/>
                </p:nvSpPr>
                <p:spPr>
                  <a:xfrm flipH="1">
                    <a:off x="-1" y="0"/>
                    <a:ext cx="528642" cy="54768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9147" y="0"/>
                        </a:lnTo>
                        <a:cubicBezTo>
                          <a:pt x="20502" y="0"/>
                          <a:pt x="21600" y="1060"/>
                          <a:pt x="21600" y="2368"/>
                        </a:cubicBezTo>
                        <a:lnTo>
                          <a:pt x="21600" y="21600"/>
                        </a:lnTo>
                        <a:lnTo>
                          <a:pt x="0" y="21600"/>
                        </a:lnTo>
                        <a:close/>
                      </a:path>
                    </a:pathLst>
                  </a:custGeom>
                  <a:solidFill>
                    <a:srgbClr val="134FC7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22" name="←"/>
                  <p:cNvSpPr txBox="1"/>
                  <p:nvPr/>
                </p:nvSpPr>
                <p:spPr>
                  <a:xfrm>
                    <a:off x="63303" y="94773"/>
                    <a:ext cx="419617" cy="35814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square" lIns="45719" tIns="45719" rIns="45719" bIns="45719" numCol="1" anchor="ctr">
                    <a:spAutoFit/>
                  </a:bodyPr>
                  <a:lstStyle>
                    <a:lvl1pPr algn="ctr">
                      <a:defRPr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t>←</a:t>
                    </a:r>
                  </a:p>
                </p:txBody>
              </p:sp>
            </p:grpSp>
            <p:sp>
              <p:nvSpPr>
                <p:cNvPr id="424" name="직사각형 9"/>
                <p:cNvSpPr/>
                <p:nvPr/>
              </p:nvSpPr>
              <p:spPr>
                <a:xfrm flipH="1">
                  <a:off x="528640" y="-1"/>
                  <a:ext cx="528641" cy="547688"/>
                </a:xfrm>
                <a:prstGeom prst="rect">
                  <a:avLst/>
                </a:prstGeom>
                <a:solidFill>
                  <a:srgbClr val="2F77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25" name="Freeform 9"/>
                <p:cNvSpPr/>
                <p:nvPr/>
              </p:nvSpPr>
              <p:spPr>
                <a:xfrm>
                  <a:off x="678441" y="167458"/>
                  <a:ext cx="176429" cy="2328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357" y="21600"/>
                      </a:moveTo>
                      <a:lnTo>
                        <a:pt x="3190" y="21600"/>
                      </a:lnTo>
                      <a:lnTo>
                        <a:pt x="2858" y="21575"/>
                      </a:lnTo>
                      <a:lnTo>
                        <a:pt x="2536" y="21528"/>
                      </a:lnTo>
                      <a:lnTo>
                        <a:pt x="2220" y="21454"/>
                      </a:lnTo>
                      <a:lnTo>
                        <a:pt x="1916" y="21361"/>
                      </a:lnTo>
                      <a:lnTo>
                        <a:pt x="1624" y="21247"/>
                      </a:lnTo>
                      <a:lnTo>
                        <a:pt x="1350" y="21109"/>
                      </a:lnTo>
                      <a:lnTo>
                        <a:pt x="1093" y="20953"/>
                      </a:lnTo>
                      <a:lnTo>
                        <a:pt x="972" y="20867"/>
                      </a:lnTo>
                      <a:lnTo>
                        <a:pt x="858" y="20777"/>
                      </a:lnTo>
                      <a:lnTo>
                        <a:pt x="647" y="20587"/>
                      </a:lnTo>
                      <a:lnTo>
                        <a:pt x="469" y="20385"/>
                      </a:lnTo>
                      <a:lnTo>
                        <a:pt x="313" y="20167"/>
                      </a:lnTo>
                      <a:lnTo>
                        <a:pt x="190" y="19942"/>
                      </a:lnTo>
                      <a:lnTo>
                        <a:pt x="97" y="19707"/>
                      </a:lnTo>
                      <a:lnTo>
                        <a:pt x="32" y="19462"/>
                      </a:lnTo>
                      <a:lnTo>
                        <a:pt x="2" y="19211"/>
                      </a:lnTo>
                      <a:lnTo>
                        <a:pt x="0" y="19084"/>
                      </a:lnTo>
                      <a:lnTo>
                        <a:pt x="0" y="3374"/>
                      </a:lnTo>
                      <a:lnTo>
                        <a:pt x="2" y="3201"/>
                      </a:lnTo>
                      <a:lnTo>
                        <a:pt x="51" y="2860"/>
                      </a:lnTo>
                      <a:lnTo>
                        <a:pt x="139" y="2532"/>
                      </a:lnTo>
                      <a:lnTo>
                        <a:pt x="271" y="2215"/>
                      </a:lnTo>
                      <a:lnTo>
                        <a:pt x="438" y="1915"/>
                      </a:lnTo>
                      <a:lnTo>
                        <a:pt x="645" y="1624"/>
                      </a:lnTo>
                      <a:lnTo>
                        <a:pt x="886" y="1357"/>
                      </a:lnTo>
                      <a:lnTo>
                        <a:pt x="1155" y="1106"/>
                      </a:lnTo>
                      <a:lnTo>
                        <a:pt x="1459" y="876"/>
                      </a:lnTo>
                      <a:lnTo>
                        <a:pt x="1791" y="672"/>
                      </a:lnTo>
                      <a:lnTo>
                        <a:pt x="2144" y="489"/>
                      </a:lnTo>
                      <a:lnTo>
                        <a:pt x="2524" y="332"/>
                      </a:lnTo>
                      <a:lnTo>
                        <a:pt x="2923" y="206"/>
                      </a:lnTo>
                      <a:lnTo>
                        <a:pt x="3341" y="105"/>
                      </a:lnTo>
                      <a:lnTo>
                        <a:pt x="3775" y="39"/>
                      </a:lnTo>
                      <a:lnTo>
                        <a:pt x="4225" y="2"/>
                      </a:lnTo>
                      <a:lnTo>
                        <a:pt x="4452" y="0"/>
                      </a:lnTo>
                      <a:lnTo>
                        <a:pt x="17145" y="0"/>
                      </a:lnTo>
                      <a:lnTo>
                        <a:pt x="17375" y="2"/>
                      </a:lnTo>
                      <a:lnTo>
                        <a:pt x="17823" y="39"/>
                      </a:lnTo>
                      <a:lnTo>
                        <a:pt x="18257" y="105"/>
                      </a:lnTo>
                      <a:lnTo>
                        <a:pt x="18674" y="206"/>
                      </a:lnTo>
                      <a:lnTo>
                        <a:pt x="19076" y="332"/>
                      </a:lnTo>
                      <a:lnTo>
                        <a:pt x="19454" y="489"/>
                      </a:lnTo>
                      <a:lnTo>
                        <a:pt x="19811" y="672"/>
                      </a:lnTo>
                      <a:lnTo>
                        <a:pt x="20141" y="876"/>
                      </a:lnTo>
                      <a:lnTo>
                        <a:pt x="20442" y="1106"/>
                      </a:lnTo>
                      <a:lnTo>
                        <a:pt x="20716" y="1357"/>
                      </a:lnTo>
                      <a:lnTo>
                        <a:pt x="20957" y="1624"/>
                      </a:lnTo>
                      <a:lnTo>
                        <a:pt x="21159" y="1915"/>
                      </a:lnTo>
                      <a:lnTo>
                        <a:pt x="21331" y="2215"/>
                      </a:lnTo>
                      <a:lnTo>
                        <a:pt x="21461" y="2532"/>
                      </a:lnTo>
                      <a:lnTo>
                        <a:pt x="21551" y="2860"/>
                      </a:lnTo>
                      <a:lnTo>
                        <a:pt x="21595" y="3201"/>
                      </a:lnTo>
                      <a:lnTo>
                        <a:pt x="21600" y="3374"/>
                      </a:lnTo>
                      <a:lnTo>
                        <a:pt x="21600" y="14893"/>
                      </a:lnTo>
                      <a:lnTo>
                        <a:pt x="21595" y="14981"/>
                      </a:lnTo>
                      <a:lnTo>
                        <a:pt x="21551" y="15146"/>
                      </a:lnTo>
                      <a:lnTo>
                        <a:pt x="21468" y="15295"/>
                      </a:lnTo>
                      <a:lnTo>
                        <a:pt x="21347" y="15431"/>
                      </a:lnTo>
                      <a:lnTo>
                        <a:pt x="21196" y="15545"/>
                      </a:lnTo>
                      <a:lnTo>
                        <a:pt x="21015" y="15637"/>
                      </a:lnTo>
                      <a:lnTo>
                        <a:pt x="20820" y="15700"/>
                      </a:lnTo>
                      <a:lnTo>
                        <a:pt x="20602" y="15733"/>
                      </a:lnTo>
                      <a:lnTo>
                        <a:pt x="20486" y="15738"/>
                      </a:lnTo>
                      <a:lnTo>
                        <a:pt x="20373" y="15733"/>
                      </a:lnTo>
                      <a:lnTo>
                        <a:pt x="20155" y="15700"/>
                      </a:lnTo>
                      <a:lnTo>
                        <a:pt x="19955" y="15637"/>
                      </a:lnTo>
                      <a:lnTo>
                        <a:pt x="19776" y="15545"/>
                      </a:lnTo>
                      <a:lnTo>
                        <a:pt x="19628" y="15431"/>
                      </a:lnTo>
                      <a:lnTo>
                        <a:pt x="19507" y="15295"/>
                      </a:lnTo>
                      <a:lnTo>
                        <a:pt x="19419" y="15146"/>
                      </a:lnTo>
                      <a:lnTo>
                        <a:pt x="19377" y="14981"/>
                      </a:lnTo>
                      <a:lnTo>
                        <a:pt x="19373" y="14893"/>
                      </a:lnTo>
                      <a:lnTo>
                        <a:pt x="19373" y="3374"/>
                      </a:lnTo>
                      <a:lnTo>
                        <a:pt x="19370" y="3288"/>
                      </a:lnTo>
                      <a:lnTo>
                        <a:pt x="19350" y="3119"/>
                      </a:lnTo>
                      <a:lnTo>
                        <a:pt x="19303" y="2954"/>
                      </a:lnTo>
                      <a:lnTo>
                        <a:pt x="19240" y="2795"/>
                      </a:lnTo>
                      <a:lnTo>
                        <a:pt x="19152" y="2642"/>
                      </a:lnTo>
                      <a:lnTo>
                        <a:pt x="19050" y="2502"/>
                      </a:lnTo>
                      <a:lnTo>
                        <a:pt x="18932" y="2366"/>
                      </a:lnTo>
                      <a:lnTo>
                        <a:pt x="18795" y="2240"/>
                      </a:lnTo>
                      <a:lnTo>
                        <a:pt x="18642" y="2126"/>
                      </a:lnTo>
                      <a:lnTo>
                        <a:pt x="18477" y="2022"/>
                      </a:lnTo>
                      <a:lnTo>
                        <a:pt x="18301" y="1932"/>
                      </a:lnTo>
                      <a:lnTo>
                        <a:pt x="18111" y="1853"/>
                      </a:lnTo>
                      <a:lnTo>
                        <a:pt x="17911" y="1790"/>
                      </a:lnTo>
                      <a:lnTo>
                        <a:pt x="17702" y="1739"/>
                      </a:lnTo>
                      <a:lnTo>
                        <a:pt x="17486" y="1705"/>
                      </a:lnTo>
                      <a:lnTo>
                        <a:pt x="17261" y="1688"/>
                      </a:lnTo>
                      <a:lnTo>
                        <a:pt x="4339" y="1688"/>
                      </a:lnTo>
                      <a:lnTo>
                        <a:pt x="4116" y="1705"/>
                      </a:lnTo>
                      <a:lnTo>
                        <a:pt x="3898" y="1739"/>
                      </a:lnTo>
                      <a:lnTo>
                        <a:pt x="3687" y="1790"/>
                      </a:lnTo>
                      <a:lnTo>
                        <a:pt x="3487" y="1853"/>
                      </a:lnTo>
                      <a:lnTo>
                        <a:pt x="3299" y="1932"/>
                      </a:lnTo>
                      <a:lnTo>
                        <a:pt x="3123" y="2022"/>
                      </a:lnTo>
                      <a:lnTo>
                        <a:pt x="2956" y="2126"/>
                      </a:lnTo>
                      <a:lnTo>
                        <a:pt x="2805" y="2240"/>
                      </a:lnTo>
                      <a:lnTo>
                        <a:pt x="2668" y="2366"/>
                      </a:lnTo>
                      <a:lnTo>
                        <a:pt x="2547" y="2502"/>
                      </a:lnTo>
                      <a:lnTo>
                        <a:pt x="2445" y="2642"/>
                      </a:lnTo>
                      <a:lnTo>
                        <a:pt x="2362" y="2795"/>
                      </a:lnTo>
                      <a:lnTo>
                        <a:pt x="2295" y="2954"/>
                      </a:lnTo>
                      <a:lnTo>
                        <a:pt x="2250" y="3119"/>
                      </a:lnTo>
                      <a:lnTo>
                        <a:pt x="2227" y="3288"/>
                      </a:lnTo>
                      <a:lnTo>
                        <a:pt x="2227" y="19084"/>
                      </a:lnTo>
                      <a:lnTo>
                        <a:pt x="2232" y="19170"/>
                      </a:lnTo>
                      <a:lnTo>
                        <a:pt x="2269" y="19330"/>
                      </a:lnTo>
                      <a:lnTo>
                        <a:pt x="2346" y="19476"/>
                      </a:lnTo>
                      <a:lnTo>
                        <a:pt x="2462" y="19606"/>
                      </a:lnTo>
                      <a:lnTo>
                        <a:pt x="2531" y="19664"/>
                      </a:lnTo>
                      <a:lnTo>
                        <a:pt x="2619" y="19722"/>
                      </a:lnTo>
                      <a:lnTo>
                        <a:pt x="2812" y="19816"/>
                      </a:lnTo>
                      <a:lnTo>
                        <a:pt x="3030" y="19879"/>
                      </a:lnTo>
                      <a:lnTo>
                        <a:pt x="3260" y="19912"/>
                      </a:lnTo>
                      <a:lnTo>
                        <a:pt x="3378" y="19914"/>
                      </a:lnTo>
                      <a:lnTo>
                        <a:pt x="3489" y="19910"/>
                      </a:lnTo>
                      <a:lnTo>
                        <a:pt x="3701" y="19879"/>
                      </a:lnTo>
                      <a:lnTo>
                        <a:pt x="3891" y="19819"/>
                      </a:lnTo>
                      <a:lnTo>
                        <a:pt x="4062" y="19729"/>
                      </a:lnTo>
                      <a:lnTo>
                        <a:pt x="4139" y="19675"/>
                      </a:lnTo>
                      <a:lnTo>
                        <a:pt x="10000" y="15106"/>
                      </a:lnTo>
                      <a:lnTo>
                        <a:pt x="10083" y="15048"/>
                      </a:lnTo>
                      <a:lnTo>
                        <a:pt x="10269" y="14953"/>
                      </a:lnTo>
                      <a:lnTo>
                        <a:pt x="10471" y="14888"/>
                      </a:lnTo>
                      <a:lnTo>
                        <a:pt x="10689" y="14854"/>
                      </a:lnTo>
                      <a:lnTo>
                        <a:pt x="10800" y="14852"/>
                      </a:lnTo>
                      <a:lnTo>
                        <a:pt x="10911" y="14854"/>
                      </a:lnTo>
                      <a:lnTo>
                        <a:pt x="11129" y="14888"/>
                      </a:lnTo>
                      <a:lnTo>
                        <a:pt x="11334" y="14953"/>
                      </a:lnTo>
                      <a:lnTo>
                        <a:pt x="11517" y="15048"/>
                      </a:lnTo>
                      <a:lnTo>
                        <a:pt x="11598" y="15106"/>
                      </a:lnTo>
                      <a:lnTo>
                        <a:pt x="17463" y="19675"/>
                      </a:lnTo>
                      <a:lnTo>
                        <a:pt x="17540" y="19729"/>
                      </a:lnTo>
                      <a:lnTo>
                        <a:pt x="17709" y="19819"/>
                      </a:lnTo>
                      <a:lnTo>
                        <a:pt x="17897" y="19879"/>
                      </a:lnTo>
                      <a:lnTo>
                        <a:pt x="18104" y="19910"/>
                      </a:lnTo>
                      <a:lnTo>
                        <a:pt x="18217" y="19914"/>
                      </a:lnTo>
                      <a:lnTo>
                        <a:pt x="18333" y="19912"/>
                      </a:lnTo>
                      <a:lnTo>
                        <a:pt x="18565" y="19877"/>
                      </a:lnTo>
                      <a:lnTo>
                        <a:pt x="18781" y="19814"/>
                      </a:lnTo>
                      <a:lnTo>
                        <a:pt x="18976" y="19717"/>
                      </a:lnTo>
                      <a:lnTo>
                        <a:pt x="19060" y="19659"/>
                      </a:lnTo>
                      <a:lnTo>
                        <a:pt x="19136" y="19599"/>
                      </a:lnTo>
                      <a:lnTo>
                        <a:pt x="19252" y="19467"/>
                      </a:lnTo>
                      <a:lnTo>
                        <a:pt x="19329" y="19320"/>
                      </a:lnTo>
                      <a:lnTo>
                        <a:pt x="19370" y="19158"/>
                      </a:lnTo>
                      <a:lnTo>
                        <a:pt x="19373" y="19070"/>
                      </a:lnTo>
                      <a:lnTo>
                        <a:pt x="19377" y="18984"/>
                      </a:lnTo>
                      <a:lnTo>
                        <a:pt x="19419" y="18819"/>
                      </a:lnTo>
                      <a:lnTo>
                        <a:pt x="19507" y="18667"/>
                      </a:lnTo>
                      <a:lnTo>
                        <a:pt x="19628" y="18532"/>
                      </a:lnTo>
                      <a:lnTo>
                        <a:pt x="19776" y="18420"/>
                      </a:lnTo>
                      <a:lnTo>
                        <a:pt x="19955" y="18328"/>
                      </a:lnTo>
                      <a:lnTo>
                        <a:pt x="20155" y="18261"/>
                      </a:lnTo>
                      <a:lnTo>
                        <a:pt x="20373" y="18230"/>
                      </a:lnTo>
                      <a:lnTo>
                        <a:pt x="20486" y="18226"/>
                      </a:lnTo>
                      <a:lnTo>
                        <a:pt x="20602" y="18230"/>
                      </a:lnTo>
                      <a:lnTo>
                        <a:pt x="20820" y="18261"/>
                      </a:lnTo>
                      <a:lnTo>
                        <a:pt x="21015" y="18328"/>
                      </a:lnTo>
                      <a:lnTo>
                        <a:pt x="21196" y="18420"/>
                      </a:lnTo>
                      <a:lnTo>
                        <a:pt x="21347" y="18532"/>
                      </a:lnTo>
                      <a:lnTo>
                        <a:pt x="21468" y="18667"/>
                      </a:lnTo>
                      <a:lnTo>
                        <a:pt x="21551" y="18819"/>
                      </a:lnTo>
                      <a:lnTo>
                        <a:pt x="21595" y="18984"/>
                      </a:lnTo>
                      <a:lnTo>
                        <a:pt x="21600" y="19070"/>
                      </a:lnTo>
                      <a:lnTo>
                        <a:pt x="21598" y="19198"/>
                      </a:lnTo>
                      <a:lnTo>
                        <a:pt x="21565" y="19450"/>
                      </a:lnTo>
                      <a:lnTo>
                        <a:pt x="21500" y="19694"/>
                      </a:lnTo>
                      <a:lnTo>
                        <a:pt x="21407" y="19930"/>
                      </a:lnTo>
                      <a:lnTo>
                        <a:pt x="21284" y="20158"/>
                      </a:lnTo>
                      <a:lnTo>
                        <a:pt x="21129" y="20373"/>
                      </a:lnTo>
                      <a:lnTo>
                        <a:pt x="20950" y="20579"/>
                      </a:lnTo>
                      <a:lnTo>
                        <a:pt x="20739" y="20770"/>
                      </a:lnTo>
                      <a:lnTo>
                        <a:pt x="20626" y="20860"/>
                      </a:lnTo>
                      <a:lnTo>
                        <a:pt x="20503" y="20948"/>
                      </a:lnTo>
                      <a:lnTo>
                        <a:pt x="20240" y="21108"/>
                      </a:lnTo>
                      <a:lnTo>
                        <a:pt x="19957" y="21247"/>
                      </a:lnTo>
                      <a:lnTo>
                        <a:pt x="19660" y="21363"/>
                      </a:lnTo>
                      <a:lnTo>
                        <a:pt x="19350" y="21459"/>
                      </a:lnTo>
                      <a:lnTo>
                        <a:pt x="19025" y="21530"/>
                      </a:lnTo>
                      <a:lnTo>
                        <a:pt x="18695" y="21577"/>
                      </a:lnTo>
                      <a:lnTo>
                        <a:pt x="18359" y="21600"/>
                      </a:lnTo>
                      <a:lnTo>
                        <a:pt x="18192" y="21600"/>
                      </a:lnTo>
                      <a:lnTo>
                        <a:pt x="18020" y="21598"/>
                      </a:lnTo>
                      <a:lnTo>
                        <a:pt x="17693" y="21570"/>
                      </a:lnTo>
                      <a:lnTo>
                        <a:pt x="17375" y="21523"/>
                      </a:lnTo>
                      <a:lnTo>
                        <a:pt x="17071" y="21449"/>
                      </a:lnTo>
                      <a:lnTo>
                        <a:pt x="16779" y="21356"/>
                      </a:lnTo>
                      <a:lnTo>
                        <a:pt x="16498" y="21236"/>
                      </a:lnTo>
                      <a:lnTo>
                        <a:pt x="16234" y="21099"/>
                      </a:lnTo>
                      <a:lnTo>
                        <a:pt x="15983" y="20941"/>
                      </a:lnTo>
                      <a:lnTo>
                        <a:pt x="15867" y="20849"/>
                      </a:lnTo>
                      <a:lnTo>
                        <a:pt x="10800" y="16904"/>
                      </a:lnTo>
                      <a:lnTo>
                        <a:pt x="5735" y="20849"/>
                      </a:lnTo>
                      <a:lnTo>
                        <a:pt x="5619" y="20937"/>
                      </a:lnTo>
                      <a:lnTo>
                        <a:pt x="5371" y="21097"/>
                      </a:lnTo>
                      <a:lnTo>
                        <a:pt x="5107" y="21236"/>
                      </a:lnTo>
                      <a:lnTo>
                        <a:pt x="4826" y="21352"/>
                      </a:lnTo>
                      <a:lnTo>
                        <a:pt x="4536" y="21447"/>
                      </a:lnTo>
                      <a:lnTo>
                        <a:pt x="4230" y="21519"/>
                      </a:lnTo>
                      <a:lnTo>
                        <a:pt x="3912" y="21570"/>
                      </a:lnTo>
                      <a:lnTo>
                        <a:pt x="3585" y="21598"/>
                      </a:lnTo>
                      <a:lnTo>
                        <a:pt x="3417" y="21600"/>
                      </a:lnTo>
                      <a:lnTo>
                        <a:pt x="3357" y="216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grpSp>
              <p:nvGrpSpPr>
                <p:cNvPr id="431" name="그룹 20"/>
                <p:cNvGrpSpPr/>
                <p:nvPr/>
              </p:nvGrpSpPr>
              <p:grpSpPr>
                <a:xfrm>
                  <a:off x="926311" y="147635"/>
                  <a:ext cx="261937" cy="261937"/>
                  <a:chOff x="0" y="0"/>
                  <a:chExt cx="261935" cy="261935"/>
                </a:xfrm>
              </p:grpSpPr>
              <p:sp>
                <p:nvSpPr>
                  <p:cNvPr id="426" name="타원 10"/>
                  <p:cNvSpPr/>
                  <p:nvPr/>
                </p:nvSpPr>
                <p:spPr>
                  <a:xfrm flipH="1">
                    <a:off x="-1" y="0"/>
                    <a:ext cx="261937" cy="261936"/>
                  </a:xfrm>
                  <a:prstGeom prst="ellipse">
                    <a:avLst/>
                  </a:prstGeom>
                  <a:solidFill>
                    <a:srgbClr val="4499F7"/>
                  </a:solidFill>
                  <a:ln w="12700" cap="flat">
                    <a:noFill/>
                    <a:miter lim="400000"/>
                  </a:ln>
                  <a:effectLst>
                    <a:outerShdw blurRad="50800" dist="38100" dir="8100000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27" name="타원 15"/>
                  <p:cNvSpPr/>
                  <p:nvPr/>
                </p:nvSpPr>
                <p:spPr>
                  <a:xfrm flipH="1">
                    <a:off x="82866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28" name="타원 16"/>
                  <p:cNvSpPr/>
                  <p:nvPr/>
                </p:nvSpPr>
                <p:spPr>
                  <a:xfrm flipH="1">
                    <a:off x="141503" y="85254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29" name="타원 17"/>
                  <p:cNvSpPr/>
                  <p:nvPr/>
                </p:nvSpPr>
                <p:spPr>
                  <a:xfrm flipH="1">
                    <a:off x="82866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430" name="타원 18"/>
                  <p:cNvSpPr/>
                  <p:nvPr/>
                </p:nvSpPr>
                <p:spPr>
                  <a:xfrm flipH="1">
                    <a:off x="141503" y="143931"/>
                    <a:ext cx="29907" cy="29907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</p:grpSp>
          </p:grpSp>
        </p:grpSp>
        <p:grpSp>
          <p:nvGrpSpPr>
            <p:cNvPr id="444" name="그룹 3"/>
            <p:cNvGrpSpPr/>
            <p:nvPr/>
          </p:nvGrpSpPr>
          <p:grpSpPr>
            <a:xfrm>
              <a:off x="194277" y="705617"/>
              <a:ext cx="2301842" cy="313558"/>
              <a:chOff x="0" y="0"/>
              <a:chExt cx="2301841" cy="313556"/>
            </a:xfrm>
          </p:grpSpPr>
          <p:grpSp>
            <p:nvGrpSpPr>
              <p:cNvPr id="436" name="직사각형 29"/>
              <p:cNvGrpSpPr/>
              <p:nvPr/>
            </p:nvGrpSpPr>
            <p:grpSpPr>
              <a:xfrm>
                <a:off x="0" y="0"/>
                <a:ext cx="1066838" cy="313557"/>
                <a:chOff x="0" y="0"/>
                <a:chExt cx="1066837" cy="313556"/>
              </a:xfrm>
            </p:grpSpPr>
            <p:sp>
              <p:nvSpPr>
                <p:cNvPr id="434" name="직사각형"/>
                <p:cNvSpPr/>
                <p:nvPr/>
              </p:nvSpPr>
              <p:spPr>
                <a:xfrm flipH="1">
                  <a:off x="0" y="0"/>
                  <a:ext cx="1066838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435" name="chatsound"/>
                <p:cNvSpPr txBox="1"/>
                <p:nvPr/>
              </p:nvSpPr>
              <p:spPr>
                <a:xfrm>
                  <a:off x="45719" y="34858"/>
                  <a:ext cx="975399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indent="179387"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chatsound</a:t>
                  </a:r>
                </a:p>
              </p:txBody>
            </p:sp>
          </p:grpSp>
          <p:grpSp>
            <p:nvGrpSpPr>
              <p:cNvPr id="439" name="직사각형 31"/>
              <p:cNvGrpSpPr/>
              <p:nvPr/>
            </p:nvGrpSpPr>
            <p:grpSpPr>
              <a:xfrm>
                <a:off x="1235005" y="0"/>
                <a:ext cx="1066837" cy="313557"/>
                <a:chOff x="0" y="0"/>
                <a:chExt cx="1066836" cy="313556"/>
              </a:xfrm>
            </p:grpSpPr>
            <p:sp>
              <p:nvSpPr>
                <p:cNvPr id="437" name="직사각형"/>
                <p:cNvSpPr/>
                <p:nvPr/>
              </p:nvSpPr>
              <p:spPr>
                <a:xfrm flipH="1">
                  <a:off x="0" y="0"/>
                  <a:ext cx="1066837" cy="313557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1000">
                      <a:solidFill>
                        <a:srgbClr val="44546A"/>
                      </a:solidFill>
                    </a:defRPr>
                  </a:pPr>
                  <a:endParaRPr/>
                </a:p>
              </p:txBody>
            </p:sp>
            <p:sp>
              <p:nvSpPr>
                <p:cNvPr id="438" name="9 page"/>
                <p:cNvSpPr txBox="1"/>
                <p:nvPr/>
              </p:nvSpPr>
              <p:spPr>
                <a:xfrm>
                  <a:off x="45719" y="34858"/>
                  <a:ext cx="975398" cy="2438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>
                    <a:defRPr sz="1000">
                      <a:solidFill>
                        <a:srgbClr val="44546A"/>
                      </a:solidFill>
                    </a:defRPr>
                  </a:lvl1pPr>
                </a:lstStyle>
                <a:p>
                  <a:r>
                    <a:t>9 page</a:t>
                  </a:r>
                </a:p>
              </p:txBody>
            </p:sp>
          </p:grpSp>
          <p:grpSp>
            <p:nvGrpSpPr>
              <p:cNvPr id="442" name="그룹 32"/>
              <p:cNvGrpSpPr/>
              <p:nvPr/>
            </p:nvGrpSpPr>
            <p:grpSpPr>
              <a:xfrm>
                <a:off x="2163758" y="70263"/>
                <a:ext cx="54188" cy="156934"/>
                <a:chOff x="4191" y="0"/>
                <a:chExt cx="54187" cy="156932"/>
              </a:xfrm>
            </p:grpSpPr>
            <p:sp>
              <p:nvSpPr>
                <p:cNvPr id="440" name="이등변 삼각형 33"/>
                <p:cNvSpPr/>
                <p:nvPr/>
              </p:nvSpPr>
              <p:spPr>
                <a:xfrm>
                  <a:off x="4191" y="0"/>
                  <a:ext cx="54188" cy="46714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41" name="이등변 삼각형 34"/>
                <p:cNvSpPr/>
                <p:nvPr/>
              </p:nvSpPr>
              <p:spPr>
                <a:xfrm rot="10800000">
                  <a:off x="4191" y="110218"/>
                  <a:ext cx="54188" cy="46715"/>
                </a:xfrm>
                <a:prstGeom prst="triangle">
                  <a:avLst/>
                </a:prstGeom>
                <a:solidFill>
                  <a:srgbClr val="333F5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443" name="Freeform 11"/>
              <p:cNvSpPr/>
              <p:nvPr/>
            </p:nvSpPr>
            <p:spPr>
              <a:xfrm>
                <a:off x="90931" y="78045"/>
                <a:ext cx="137006" cy="168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364" y="15733"/>
                    </a:moveTo>
                    <a:lnTo>
                      <a:pt x="19204" y="15746"/>
                    </a:lnTo>
                    <a:lnTo>
                      <a:pt x="19044" y="15783"/>
                    </a:lnTo>
                    <a:lnTo>
                      <a:pt x="18891" y="15845"/>
                    </a:lnTo>
                    <a:lnTo>
                      <a:pt x="18762" y="15945"/>
                    </a:lnTo>
                    <a:lnTo>
                      <a:pt x="16206" y="18284"/>
                    </a:lnTo>
                    <a:lnTo>
                      <a:pt x="14878" y="17419"/>
                    </a:lnTo>
                    <a:lnTo>
                      <a:pt x="14726" y="17338"/>
                    </a:lnTo>
                    <a:lnTo>
                      <a:pt x="14565" y="17295"/>
                    </a:lnTo>
                    <a:lnTo>
                      <a:pt x="14405" y="17282"/>
                    </a:lnTo>
                    <a:lnTo>
                      <a:pt x="14237" y="17295"/>
                    </a:lnTo>
                    <a:lnTo>
                      <a:pt x="14077" y="17338"/>
                    </a:lnTo>
                    <a:lnTo>
                      <a:pt x="13932" y="17413"/>
                    </a:lnTo>
                    <a:lnTo>
                      <a:pt x="13810" y="17506"/>
                    </a:lnTo>
                    <a:lnTo>
                      <a:pt x="13711" y="17631"/>
                    </a:lnTo>
                    <a:lnTo>
                      <a:pt x="13665" y="17762"/>
                    </a:lnTo>
                    <a:lnTo>
                      <a:pt x="13642" y="17892"/>
                    </a:lnTo>
                    <a:lnTo>
                      <a:pt x="13665" y="18035"/>
                    </a:lnTo>
                    <a:lnTo>
                      <a:pt x="13711" y="18166"/>
                    </a:lnTo>
                    <a:lnTo>
                      <a:pt x="13802" y="18278"/>
                    </a:lnTo>
                    <a:lnTo>
                      <a:pt x="13932" y="18377"/>
                    </a:lnTo>
                    <a:lnTo>
                      <a:pt x="15817" y="19609"/>
                    </a:lnTo>
                    <a:lnTo>
                      <a:pt x="15969" y="19690"/>
                    </a:lnTo>
                    <a:lnTo>
                      <a:pt x="16129" y="19734"/>
                    </a:lnTo>
                    <a:lnTo>
                      <a:pt x="16290" y="19746"/>
                    </a:lnTo>
                    <a:lnTo>
                      <a:pt x="16450" y="19734"/>
                    </a:lnTo>
                    <a:lnTo>
                      <a:pt x="16595" y="19696"/>
                    </a:lnTo>
                    <a:lnTo>
                      <a:pt x="16740" y="19628"/>
                    </a:lnTo>
                    <a:lnTo>
                      <a:pt x="16862" y="19547"/>
                    </a:lnTo>
                    <a:lnTo>
                      <a:pt x="19891" y="16760"/>
                    </a:lnTo>
                    <a:lnTo>
                      <a:pt x="19990" y="16648"/>
                    </a:lnTo>
                    <a:lnTo>
                      <a:pt x="20051" y="16524"/>
                    </a:lnTo>
                    <a:lnTo>
                      <a:pt x="20089" y="16380"/>
                    </a:lnTo>
                    <a:lnTo>
                      <a:pt x="20074" y="16250"/>
                    </a:lnTo>
                    <a:lnTo>
                      <a:pt x="20028" y="16119"/>
                    </a:lnTo>
                    <a:lnTo>
                      <a:pt x="19952" y="15995"/>
                    </a:lnTo>
                    <a:lnTo>
                      <a:pt x="19830" y="15895"/>
                    </a:lnTo>
                    <a:lnTo>
                      <a:pt x="19685" y="15814"/>
                    </a:lnTo>
                    <a:lnTo>
                      <a:pt x="19532" y="15765"/>
                    </a:lnTo>
                    <a:lnTo>
                      <a:pt x="19364" y="15733"/>
                    </a:lnTo>
                    <a:close/>
                    <a:moveTo>
                      <a:pt x="7203" y="15118"/>
                    </a:moveTo>
                    <a:lnTo>
                      <a:pt x="10613" y="15118"/>
                    </a:lnTo>
                    <a:lnTo>
                      <a:pt x="10728" y="15136"/>
                    </a:lnTo>
                    <a:lnTo>
                      <a:pt x="10834" y="15180"/>
                    </a:lnTo>
                    <a:lnTo>
                      <a:pt x="10918" y="15242"/>
                    </a:lnTo>
                    <a:lnTo>
                      <a:pt x="10972" y="15329"/>
                    </a:lnTo>
                    <a:lnTo>
                      <a:pt x="10987" y="15429"/>
                    </a:lnTo>
                    <a:lnTo>
                      <a:pt x="10987" y="15733"/>
                    </a:lnTo>
                    <a:lnTo>
                      <a:pt x="10972" y="15833"/>
                    </a:lnTo>
                    <a:lnTo>
                      <a:pt x="10918" y="15920"/>
                    </a:lnTo>
                    <a:lnTo>
                      <a:pt x="10834" y="15982"/>
                    </a:lnTo>
                    <a:lnTo>
                      <a:pt x="10728" y="16032"/>
                    </a:lnTo>
                    <a:lnTo>
                      <a:pt x="10613" y="16044"/>
                    </a:lnTo>
                    <a:lnTo>
                      <a:pt x="7203" y="16044"/>
                    </a:lnTo>
                    <a:lnTo>
                      <a:pt x="7080" y="16032"/>
                    </a:lnTo>
                    <a:lnTo>
                      <a:pt x="6974" y="15982"/>
                    </a:lnTo>
                    <a:lnTo>
                      <a:pt x="6897" y="15920"/>
                    </a:lnTo>
                    <a:lnTo>
                      <a:pt x="6836" y="15833"/>
                    </a:lnTo>
                    <a:lnTo>
                      <a:pt x="6821" y="15733"/>
                    </a:lnTo>
                    <a:lnTo>
                      <a:pt x="6821" y="15429"/>
                    </a:lnTo>
                    <a:lnTo>
                      <a:pt x="6836" y="15329"/>
                    </a:lnTo>
                    <a:lnTo>
                      <a:pt x="6897" y="15242"/>
                    </a:lnTo>
                    <a:lnTo>
                      <a:pt x="6974" y="15180"/>
                    </a:lnTo>
                    <a:lnTo>
                      <a:pt x="7080" y="15136"/>
                    </a:lnTo>
                    <a:lnTo>
                      <a:pt x="7203" y="15118"/>
                    </a:lnTo>
                    <a:close/>
                    <a:moveTo>
                      <a:pt x="5867" y="14427"/>
                    </a:moveTo>
                    <a:lnTo>
                      <a:pt x="5974" y="14446"/>
                    </a:lnTo>
                    <a:lnTo>
                      <a:pt x="6066" y="14495"/>
                    </a:lnTo>
                    <a:lnTo>
                      <a:pt x="6142" y="14564"/>
                    </a:lnTo>
                    <a:lnTo>
                      <a:pt x="6180" y="14651"/>
                    </a:lnTo>
                    <a:lnTo>
                      <a:pt x="6180" y="14732"/>
                    </a:lnTo>
                    <a:lnTo>
                      <a:pt x="6157" y="14819"/>
                    </a:lnTo>
                    <a:lnTo>
                      <a:pt x="6104" y="14900"/>
                    </a:lnTo>
                    <a:lnTo>
                      <a:pt x="4700" y="16175"/>
                    </a:lnTo>
                    <a:lnTo>
                      <a:pt x="4624" y="16225"/>
                    </a:lnTo>
                    <a:lnTo>
                      <a:pt x="4532" y="16256"/>
                    </a:lnTo>
                    <a:lnTo>
                      <a:pt x="4433" y="16275"/>
                    </a:lnTo>
                    <a:lnTo>
                      <a:pt x="4326" y="16250"/>
                    </a:lnTo>
                    <a:lnTo>
                      <a:pt x="4219" y="16206"/>
                    </a:lnTo>
                    <a:lnTo>
                      <a:pt x="3349" y="15640"/>
                    </a:lnTo>
                    <a:lnTo>
                      <a:pt x="3281" y="15572"/>
                    </a:lnTo>
                    <a:lnTo>
                      <a:pt x="3227" y="15491"/>
                    </a:lnTo>
                    <a:lnTo>
                      <a:pt x="3220" y="15410"/>
                    </a:lnTo>
                    <a:lnTo>
                      <a:pt x="3243" y="15323"/>
                    </a:lnTo>
                    <a:lnTo>
                      <a:pt x="3296" y="15236"/>
                    </a:lnTo>
                    <a:lnTo>
                      <a:pt x="3372" y="15180"/>
                    </a:lnTo>
                    <a:lnTo>
                      <a:pt x="3479" y="15149"/>
                    </a:lnTo>
                    <a:lnTo>
                      <a:pt x="3586" y="15136"/>
                    </a:lnTo>
                    <a:lnTo>
                      <a:pt x="3693" y="15155"/>
                    </a:lnTo>
                    <a:lnTo>
                      <a:pt x="3784" y="15198"/>
                    </a:lnTo>
                    <a:lnTo>
                      <a:pt x="4395" y="15597"/>
                    </a:lnTo>
                    <a:lnTo>
                      <a:pt x="5577" y="14520"/>
                    </a:lnTo>
                    <a:lnTo>
                      <a:pt x="5661" y="14458"/>
                    </a:lnTo>
                    <a:lnTo>
                      <a:pt x="5761" y="14433"/>
                    </a:lnTo>
                    <a:lnTo>
                      <a:pt x="5867" y="14427"/>
                    </a:lnTo>
                    <a:close/>
                    <a:moveTo>
                      <a:pt x="16679" y="13575"/>
                    </a:moveTo>
                    <a:lnTo>
                      <a:pt x="17175" y="13593"/>
                    </a:lnTo>
                    <a:lnTo>
                      <a:pt x="17671" y="13662"/>
                    </a:lnTo>
                    <a:lnTo>
                      <a:pt x="18144" y="13761"/>
                    </a:lnTo>
                    <a:lnTo>
                      <a:pt x="18594" y="13892"/>
                    </a:lnTo>
                    <a:lnTo>
                      <a:pt x="19029" y="14060"/>
                    </a:lnTo>
                    <a:lnTo>
                      <a:pt x="19426" y="14265"/>
                    </a:lnTo>
                    <a:lnTo>
                      <a:pt x="19807" y="14489"/>
                    </a:lnTo>
                    <a:lnTo>
                      <a:pt x="20158" y="14750"/>
                    </a:lnTo>
                    <a:lnTo>
                      <a:pt x="20471" y="15037"/>
                    </a:lnTo>
                    <a:lnTo>
                      <a:pt x="20761" y="15341"/>
                    </a:lnTo>
                    <a:lnTo>
                      <a:pt x="21005" y="15677"/>
                    </a:lnTo>
                    <a:lnTo>
                      <a:pt x="21211" y="16032"/>
                    </a:lnTo>
                    <a:lnTo>
                      <a:pt x="21379" y="16399"/>
                    </a:lnTo>
                    <a:lnTo>
                      <a:pt x="21501" y="16785"/>
                    </a:lnTo>
                    <a:lnTo>
                      <a:pt x="21577" y="17177"/>
                    </a:lnTo>
                    <a:lnTo>
                      <a:pt x="21600" y="17587"/>
                    </a:lnTo>
                    <a:lnTo>
                      <a:pt x="21577" y="17998"/>
                    </a:lnTo>
                    <a:lnTo>
                      <a:pt x="21501" y="18402"/>
                    </a:lnTo>
                    <a:lnTo>
                      <a:pt x="21379" y="18782"/>
                    </a:lnTo>
                    <a:lnTo>
                      <a:pt x="21211" y="19155"/>
                    </a:lnTo>
                    <a:lnTo>
                      <a:pt x="21005" y="19497"/>
                    </a:lnTo>
                    <a:lnTo>
                      <a:pt x="20761" y="19833"/>
                    </a:lnTo>
                    <a:lnTo>
                      <a:pt x="20471" y="20138"/>
                    </a:lnTo>
                    <a:lnTo>
                      <a:pt x="20158" y="20424"/>
                    </a:lnTo>
                    <a:lnTo>
                      <a:pt x="19807" y="20685"/>
                    </a:lnTo>
                    <a:lnTo>
                      <a:pt x="19426" y="20916"/>
                    </a:lnTo>
                    <a:lnTo>
                      <a:pt x="19029" y="21115"/>
                    </a:lnTo>
                    <a:lnTo>
                      <a:pt x="18594" y="21283"/>
                    </a:lnTo>
                    <a:lnTo>
                      <a:pt x="18144" y="21420"/>
                    </a:lnTo>
                    <a:lnTo>
                      <a:pt x="17671" y="21519"/>
                    </a:lnTo>
                    <a:lnTo>
                      <a:pt x="17175" y="21581"/>
                    </a:lnTo>
                    <a:lnTo>
                      <a:pt x="16679" y="21600"/>
                    </a:lnTo>
                    <a:lnTo>
                      <a:pt x="16175" y="21581"/>
                    </a:lnTo>
                    <a:lnTo>
                      <a:pt x="15679" y="21519"/>
                    </a:lnTo>
                    <a:lnTo>
                      <a:pt x="15206" y="21420"/>
                    </a:lnTo>
                    <a:lnTo>
                      <a:pt x="14756" y="21283"/>
                    </a:lnTo>
                    <a:lnTo>
                      <a:pt x="14321" y="21115"/>
                    </a:lnTo>
                    <a:lnTo>
                      <a:pt x="13924" y="20916"/>
                    </a:lnTo>
                    <a:lnTo>
                      <a:pt x="13543" y="20685"/>
                    </a:lnTo>
                    <a:lnTo>
                      <a:pt x="13192" y="20424"/>
                    </a:lnTo>
                    <a:lnTo>
                      <a:pt x="12879" y="20138"/>
                    </a:lnTo>
                    <a:lnTo>
                      <a:pt x="12589" y="19833"/>
                    </a:lnTo>
                    <a:lnTo>
                      <a:pt x="12345" y="19497"/>
                    </a:lnTo>
                    <a:lnTo>
                      <a:pt x="12139" y="19155"/>
                    </a:lnTo>
                    <a:lnTo>
                      <a:pt x="11971" y="18782"/>
                    </a:lnTo>
                    <a:lnTo>
                      <a:pt x="11849" y="18402"/>
                    </a:lnTo>
                    <a:lnTo>
                      <a:pt x="11773" y="17998"/>
                    </a:lnTo>
                    <a:lnTo>
                      <a:pt x="11750" y="17587"/>
                    </a:lnTo>
                    <a:lnTo>
                      <a:pt x="11773" y="17177"/>
                    </a:lnTo>
                    <a:lnTo>
                      <a:pt x="11849" y="16785"/>
                    </a:lnTo>
                    <a:lnTo>
                      <a:pt x="11971" y="16399"/>
                    </a:lnTo>
                    <a:lnTo>
                      <a:pt x="12139" y="16032"/>
                    </a:lnTo>
                    <a:lnTo>
                      <a:pt x="12345" y="15677"/>
                    </a:lnTo>
                    <a:lnTo>
                      <a:pt x="12589" y="15341"/>
                    </a:lnTo>
                    <a:lnTo>
                      <a:pt x="12879" y="15037"/>
                    </a:lnTo>
                    <a:lnTo>
                      <a:pt x="13192" y="14750"/>
                    </a:lnTo>
                    <a:lnTo>
                      <a:pt x="13543" y="14489"/>
                    </a:lnTo>
                    <a:lnTo>
                      <a:pt x="13924" y="14265"/>
                    </a:lnTo>
                    <a:lnTo>
                      <a:pt x="14321" y="14060"/>
                    </a:lnTo>
                    <a:lnTo>
                      <a:pt x="14756" y="13892"/>
                    </a:lnTo>
                    <a:lnTo>
                      <a:pt x="15206" y="13761"/>
                    </a:lnTo>
                    <a:lnTo>
                      <a:pt x="15679" y="13662"/>
                    </a:lnTo>
                    <a:lnTo>
                      <a:pt x="16175" y="13593"/>
                    </a:lnTo>
                    <a:lnTo>
                      <a:pt x="16679" y="13575"/>
                    </a:lnTo>
                    <a:close/>
                    <a:moveTo>
                      <a:pt x="7203" y="12343"/>
                    </a:moveTo>
                    <a:lnTo>
                      <a:pt x="11376" y="12343"/>
                    </a:lnTo>
                    <a:lnTo>
                      <a:pt x="11483" y="12355"/>
                    </a:lnTo>
                    <a:lnTo>
                      <a:pt x="11590" y="12405"/>
                    </a:lnTo>
                    <a:lnTo>
                      <a:pt x="11681" y="12467"/>
                    </a:lnTo>
                    <a:lnTo>
                      <a:pt x="11727" y="12554"/>
                    </a:lnTo>
                    <a:lnTo>
                      <a:pt x="11750" y="12654"/>
                    </a:lnTo>
                    <a:lnTo>
                      <a:pt x="11750" y="12959"/>
                    </a:lnTo>
                    <a:lnTo>
                      <a:pt x="11727" y="13058"/>
                    </a:lnTo>
                    <a:lnTo>
                      <a:pt x="11681" y="13145"/>
                    </a:lnTo>
                    <a:lnTo>
                      <a:pt x="11590" y="13208"/>
                    </a:lnTo>
                    <a:lnTo>
                      <a:pt x="11483" y="13257"/>
                    </a:lnTo>
                    <a:lnTo>
                      <a:pt x="11376" y="13270"/>
                    </a:lnTo>
                    <a:lnTo>
                      <a:pt x="7203" y="13270"/>
                    </a:lnTo>
                    <a:lnTo>
                      <a:pt x="7080" y="13257"/>
                    </a:lnTo>
                    <a:lnTo>
                      <a:pt x="6974" y="13208"/>
                    </a:lnTo>
                    <a:lnTo>
                      <a:pt x="6897" y="13145"/>
                    </a:lnTo>
                    <a:lnTo>
                      <a:pt x="6836" y="13058"/>
                    </a:lnTo>
                    <a:lnTo>
                      <a:pt x="6821" y="12959"/>
                    </a:lnTo>
                    <a:lnTo>
                      <a:pt x="6821" y="12654"/>
                    </a:lnTo>
                    <a:lnTo>
                      <a:pt x="6836" y="12554"/>
                    </a:lnTo>
                    <a:lnTo>
                      <a:pt x="6897" y="12467"/>
                    </a:lnTo>
                    <a:lnTo>
                      <a:pt x="6974" y="12405"/>
                    </a:lnTo>
                    <a:lnTo>
                      <a:pt x="7080" y="12355"/>
                    </a:lnTo>
                    <a:lnTo>
                      <a:pt x="7203" y="12343"/>
                    </a:lnTo>
                    <a:close/>
                    <a:moveTo>
                      <a:pt x="5867" y="11783"/>
                    </a:moveTo>
                    <a:lnTo>
                      <a:pt x="5974" y="11802"/>
                    </a:lnTo>
                    <a:lnTo>
                      <a:pt x="6066" y="11851"/>
                    </a:lnTo>
                    <a:lnTo>
                      <a:pt x="6142" y="11920"/>
                    </a:lnTo>
                    <a:lnTo>
                      <a:pt x="6180" y="12007"/>
                    </a:lnTo>
                    <a:lnTo>
                      <a:pt x="6180" y="12088"/>
                    </a:lnTo>
                    <a:lnTo>
                      <a:pt x="6157" y="12175"/>
                    </a:lnTo>
                    <a:lnTo>
                      <a:pt x="6104" y="12256"/>
                    </a:lnTo>
                    <a:lnTo>
                      <a:pt x="4700" y="13531"/>
                    </a:lnTo>
                    <a:lnTo>
                      <a:pt x="4624" y="13581"/>
                    </a:lnTo>
                    <a:lnTo>
                      <a:pt x="4532" y="13612"/>
                    </a:lnTo>
                    <a:lnTo>
                      <a:pt x="4433" y="13631"/>
                    </a:lnTo>
                    <a:lnTo>
                      <a:pt x="4326" y="13606"/>
                    </a:lnTo>
                    <a:lnTo>
                      <a:pt x="4219" y="13562"/>
                    </a:lnTo>
                    <a:lnTo>
                      <a:pt x="3349" y="12990"/>
                    </a:lnTo>
                    <a:lnTo>
                      <a:pt x="3281" y="12928"/>
                    </a:lnTo>
                    <a:lnTo>
                      <a:pt x="3227" y="12847"/>
                    </a:lnTo>
                    <a:lnTo>
                      <a:pt x="3220" y="12766"/>
                    </a:lnTo>
                    <a:lnTo>
                      <a:pt x="3243" y="12679"/>
                    </a:lnTo>
                    <a:lnTo>
                      <a:pt x="3296" y="12592"/>
                    </a:lnTo>
                    <a:lnTo>
                      <a:pt x="3372" y="12536"/>
                    </a:lnTo>
                    <a:lnTo>
                      <a:pt x="3479" y="12505"/>
                    </a:lnTo>
                    <a:lnTo>
                      <a:pt x="3586" y="12486"/>
                    </a:lnTo>
                    <a:lnTo>
                      <a:pt x="3693" y="12511"/>
                    </a:lnTo>
                    <a:lnTo>
                      <a:pt x="3784" y="12554"/>
                    </a:lnTo>
                    <a:lnTo>
                      <a:pt x="4395" y="12953"/>
                    </a:lnTo>
                    <a:lnTo>
                      <a:pt x="5577" y="11876"/>
                    </a:lnTo>
                    <a:lnTo>
                      <a:pt x="5661" y="11814"/>
                    </a:lnTo>
                    <a:lnTo>
                      <a:pt x="5761" y="11789"/>
                    </a:lnTo>
                    <a:lnTo>
                      <a:pt x="5867" y="11783"/>
                    </a:lnTo>
                    <a:close/>
                    <a:moveTo>
                      <a:pt x="7203" y="9879"/>
                    </a:moveTo>
                    <a:lnTo>
                      <a:pt x="13261" y="9879"/>
                    </a:lnTo>
                    <a:lnTo>
                      <a:pt x="13383" y="9892"/>
                    </a:lnTo>
                    <a:lnTo>
                      <a:pt x="13490" y="9935"/>
                    </a:lnTo>
                    <a:lnTo>
                      <a:pt x="13566" y="10004"/>
                    </a:lnTo>
                    <a:lnTo>
                      <a:pt x="13627" y="10085"/>
                    </a:lnTo>
                    <a:lnTo>
                      <a:pt x="13642" y="10184"/>
                    </a:lnTo>
                    <a:lnTo>
                      <a:pt x="13642" y="10495"/>
                    </a:lnTo>
                    <a:lnTo>
                      <a:pt x="13627" y="10588"/>
                    </a:lnTo>
                    <a:lnTo>
                      <a:pt x="13566" y="10676"/>
                    </a:lnTo>
                    <a:lnTo>
                      <a:pt x="13490" y="10744"/>
                    </a:lnTo>
                    <a:lnTo>
                      <a:pt x="13383" y="10788"/>
                    </a:lnTo>
                    <a:lnTo>
                      <a:pt x="13261" y="10800"/>
                    </a:lnTo>
                    <a:lnTo>
                      <a:pt x="7203" y="10800"/>
                    </a:lnTo>
                    <a:lnTo>
                      <a:pt x="7080" y="10788"/>
                    </a:lnTo>
                    <a:lnTo>
                      <a:pt x="6974" y="10744"/>
                    </a:lnTo>
                    <a:lnTo>
                      <a:pt x="6897" y="10676"/>
                    </a:lnTo>
                    <a:lnTo>
                      <a:pt x="6836" y="10588"/>
                    </a:lnTo>
                    <a:lnTo>
                      <a:pt x="6821" y="10495"/>
                    </a:lnTo>
                    <a:lnTo>
                      <a:pt x="6821" y="10184"/>
                    </a:lnTo>
                    <a:lnTo>
                      <a:pt x="6836" y="10085"/>
                    </a:lnTo>
                    <a:lnTo>
                      <a:pt x="6897" y="10004"/>
                    </a:lnTo>
                    <a:lnTo>
                      <a:pt x="6974" y="9935"/>
                    </a:lnTo>
                    <a:lnTo>
                      <a:pt x="7080" y="9892"/>
                    </a:lnTo>
                    <a:lnTo>
                      <a:pt x="7203" y="9879"/>
                    </a:lnTo>
                    <a:close/>
                    <a:moveTo>
                      <a:pt x="5867" y="9158"/>
                    </a:moveTo>
                    <a:lnTo>
                      <a:pt x="5974" y="9176"/>
                    </a:lnTo>
                    <a:lnTo>
                      <a:pt x="6066" y="9226"/>
                    </a:lnTo>
                    <a:lnTo>
                      <a:pt x="6142" y="9294"/>
                    </a:lnTo>
                    <a:lnTo>
                      <a:pt x="6180" y="9382"/>
                    </a:lnTo>
                    <a:lnTo>
                      <a:pt x="6180" y="9462"/>
                    </a:lnTo>
                    <a:lnTo>
                      <a:pt x="6157" y="9550"/>
                    </a:lnTo>
                    <a:lnTo>
                      <a:pt x="6104" y="9630"/>
                    </a:lnTo>
                    <a:lnTo>
                      <a:pt x="4700" y="10906"/>
                    </a:lnTo>
                    <a:lnTo>
                      <a:pt x="4624" y="10956"/>
                    </a:lnTo>
                    <a:lnTo>
                      <a:pt x="4532" y="10993"/>
                    </a:lnTo>
                    <a:lnTo>
                      <a:pt x="4433" y="11005"/>
                    </a:lnTo>
                    <a:lnTo>
                      <a:pt x="4326" y="10980"/>
                    </a:lnTo>
                    <a:lnTo>
                      <a:pt x="4219" y="10937"/>
                    </a:lnTo>
                    <a:lnTo>
                      <a:pt x="3349" y="10371"/>
                    </a:lnTo>
                    <a:lnTo>
                      <a:pt x="3281" y="10302"/>
                    </a:lnTo>
                    <a:lnTo>
                      <a:pt x="3227" y="10221"/>
                    </a:lnTo>
                    <a:lnTo>
                      <a:pt x="3220" y="10141"/>
                    </a:lnTo>
                    <a:lnTo>
                      <a:pt x="3243" y="10047"/>
                    </a:lnTo>
                    <a:lnTo>
                      <a:pt x="3296" y="9966"/>
                    </a:lnTo>
                    <a:lnTo>
                      <a:pt x="3372" y="9910"/>
                    </a:lnTo>
                    <a:lnTo>
                      <a:pt x="3479" y="9879"/>
                    </a:lnTo>
                    <a:lnTo>
                      <a:pt x="3586" y="9867"/>
                    </a:lnTo>
                    <a:lnTo>
                      <a:pt x="3693" y="9885"/>
                    </a:lnTo>
                    <a:lnTo>
                      <a:pt x="3784" y="9929"/>
                    </a:lnTo>
                    <a:lnTo>
                      <a:pt x="4395" y="10327"/>
                    </a:lnTo>
                    <a:lnTo>
                      <a:pt x="5577" y="9251"/>
                    </a:lnTo>
                    <a:lnTo>
                      <a:pt x="5661" y="9189"/>
                    </a:lnTo>
                    <a:lnTo>
                      <a:pt x="5761" y="9164"/>
                    </a:lnTo>
                    <a:lnTo>
                      <a:pt x="5867" y="9158"/>
                    </a:lnTo>
                    <a:close/>
                    <a:moveTo>
                      <a:pt x="7203" y="7092"/>
                    </a:moveTo>
                    <a:lnTo>
                      <a:pt x="13261" y="7092"/>
                    </a:lnTo>
                    <a:lnTo>
                      <a:pt x="13383" y="7117"/>
                    </a:lnTo>
                    <a:lnTo>
                      <a:pt x="13490" y="7154"/>
                    </a:lnTo>
                    <a:lnTo>
                      <a:pt x="13566" y="7229"/>
                    </a:lnTo>
                    <a:lnTo>
                      <a:pt x="13627" y="7310"/>
                    </a:lnTo>
                    <a:lnTo>
                      <a:pt x="13642" y="7403"/>
                    </a:lnTo>
                    <a:lnTo>
                      <a:pt x="13642" y="7714"/>
                    </a:lnTo>
                    <a:lnTo>
                      <a:pt x="13627" y="7808"/>
                    </a:lnTo>
                    <a:lnTo>
                      <a:pt x="13566" y="7895"/>
                    </a:lnTo>
                    <a:lnTo>
                      <a:pt x="13490" y="7963"/>
                    </a:lnTo>
                    <a:lnTo>
                      <a:pt x="13383" y="8007"/>
                    </a:lnTo>
                    <a:lnTo>
                      <a:pt x="13261" y="8025"/>
                    </a:lnTo>
                    <a:lnTo>
                      <a:pt x="7203" y="8025"/>
                    </a:lnTo>
                    <a:lnTo>
                      <a:pt x="7080" y="8007"/>
                    </a:lnTo>
                    <a:lnTo>
                      <a:pt x="6974" y="7963"/>
                    </a:lnTo>
                    <a:lnTo>
                      <a:pt x="6897" y="7895"/>
                    </a:lnTo>
                    <a:lnTo>
                      <a:pt x="6836" y="7808"/>
                    </a:lnTo>
                    <a:lnTo>
                      <a:pt x="6821" y="7714"/>
                    </a:lnTo>
                    <a:lnTo>
                      <a:pt x="6821" y="7403"/>
                    </a:lnTo>
                    <a:lnTo>
                      <a:pt x="6836" y="7310"/>
                    </a:lnTo>
                    <a:lnTo>
                      <a:pt x="6897" y="7229"/>
                    </a:lnTo>
                    <a:lnTo>
                      <a:pt x="6974" y="7154"/>
                    </a:lnTo>
                    <a:lnTo>
                      <a:pt x="7080" y="7117"/>
                    </a:lnTo>
                    <a:lnTo>
                      <a:pt x="7203" y="7092"/>
                    </a:lnTo>
                    <a:close/>
                    <a:moveTo>
                      <a:pt x="5867" y="6408"/>
                    </a:moveTo>
                    <a:lnTo>
                      <a:pt x="5974" y="6433"/>
                    </a:lnTo>
                    <a:lnTo>
                      <a:pt x="6066" y="6482"/>
                    </a:lnTo>
                    <a:lnTo>
                      <a:pt x="6142" y="6551"/>
                    </a:lnTo>
                    <a:lnTo>
                      <a:pt x="6180" y="6632"/>
                    </a:lnTo>
                    <a:lnTo>
                      <a:pt x="6180" y="6725"/>
                    </a:lnTo>
                    <a:lnTo>
                      <a:pt x="6157" y="6806"/>
                    </a:lnTo>
                    <a:lnTo>
                      <a:pt x="6104" y="6881"/>
                    </a:lnTo>
                    <a:lnTo>
                      <a:pt x="4700" y="8162"/>
                    </a:lnTo>
                    <a:lnTo>
                      <a:pt x="4624" y="8212"/>
                    </a:lnTo>
                    <a:lnTo>
                      <a:pt x="4532" y="8249"/>
                    </a:lnTo>
                    <a:lnTo>
                      <a:pt x="4433" y="8256"/>
                    </a:lnTo>
                    <a:lnTo>
                      <a:pt x="4326" y="8243"/>
                    </a:lnTo>
                    <a:lnTo>
                      <a:pt x="4219" y="8193"/>
                    </a:lnTo>
                    <a:lnTo>
                      <a:pt x="3349" y="7627"/>
                    </a:lnTo>
                    <a:lnTo>
                      <a:pt x="3281" y="7559"/>
                    </a:lnTo>
                    <a:lnTo>
                      <a:pt x="3227" y="7478"/>
                    </a:lnTo>
                    <a:lnTo>
                      <a:pt x="3220" y="7391"/>
                    </a:lnTo>
                    <a:lnTo>
                      <a:pt x="3243" y="7304"/>
                    </a:lnTo>
                    <a:lnTo>
                      <a:pt x="3296" y="7229"/>
                    </a:lnTo>
                    <a:lnTo>
                      <a:pt x="3372" y="7167"/>
                    </a:lnTo>
                    <a:lnTo>
                      <a:pt x="3479" y="7129"/>
                    </a:lnTo>
                    <a:lnTo>
                      <a:pt x="3586" y="7123"/>
                    </a:lnTo>
                    <a:lnTo>
                      <a:pt x="3693" y="7136"/>
                    </a:lnTo>
                    <a:lnTo>
                      <a:pt x="3784" y="7179"/>
                    </a:lnTo>
                    <a:lnTo>
                      <a:pt x="4395" y="7577"/>
                    </a:lnTo>
                    <a:lnTo>
                      <a:pt x="5577" y="6507"/>
                    </a:lnTo>
                    <a:lnTo>
                      <a:pt x="5661" y="6445"/>
                    </a:lnTo>
                    <a:lnTo>
                      <a:pt x="5761" y="6414"/>
                    </a:lnTo>
                    <a:lnTo>
                      <a:pt x="5867" y="6408"/>
                    </a:lnTo>
                    <a:close/>
                    <a:moveTo>
                      <a:pt x="1144" y="2159"/>
                    </a:moveTo>
                    <a:lnTo>
                      <a:pt x="4212" y="2159"/>
                    </a:lnTo>
                    <a:lnTo>
                      <a:pt x="4181" y="2314"/>
                    </a:lnTo>
                    <a:lnTo>
                      <a:pt x="4174" y="2482"/>
                    </a:lnTo>
                    <a:lnTo>
                      <a:pt x="4196" y="2731"/>
                    </a:lnTo>
                    <a:lnTo>
                      <a:pt x="4265" y="2968"/>
                    </a:lnTo>
                    <a:lnTo>
                      <a:pt x="4380" y="3179"/>
                    </a:lnTo>
                    <a:lnTo>
                      <a:pt x="4532" y="3384"/>
                    </a:lnTo>
                    <a:lnTo>
                      <a:pt x="4715" y="3559"/>
                    </a:lnTo>
                    <a:lnTo>
                      <a:pt x="4944" y="3720"/>
                    </a:lnTo>
                    <a:lnTo>
                      <a:pt x="5196" y="3845"/>
                    </a:lnTo>
                    <a:lnTo>
                      <a:pt x="5455" y="3932"/>
                    </a:lnTo>
                    <a:lnTo>
                      <a:pt x="5745" y="3994"/>
                    </a:lnTo>
                    <a:lnTo>
                      <a:pt x="6050" y="4013"/>
                    </a:lnTo>
                    <a:lnTo>
                      <a:pt x="11002" y="4013"/>
                    </a:lnTo>
                    <a:lnTo>
                      <a:pt x="11307" y="3994"/>
                    </a:lnTo>
                    <a:lnTo>
                      <a:pt x="11597" y="3932"/>
                    </a:lnTo>
                    <a:lnTo>
                      <a:pt x="11864" y="3845"/>
                    </a:lnTo>
                    <a:lnTo>
                      <a:pt x="12116" y="3714"/>
                    </a:lnTo>
                    <a:lnTo>
                      <a:pt x="12330" y="3559"/>
                    </a:lnTo>
                    <a:lnTo>
                      <a:pt x="12521" y="3378"/>
                    </a:lnTo>
                    <a:lnTo>
                      <a:pt x="12673" y="3173"/>
                    </a:lnTo>
                    <a:lnTo>
                      <a:pt x="12788" y="2955"/>
                    </a:lnTo>
                    <a:lnTo>
                      <a:pt x="12864" y="2712"/>
                    </a:lnTo>
                    <a:lnTo>
                      <a:pt x="12887" y="2464"/>
                    </a:lnTo>
                    <a:lnTo>
                      <a:pt x="12879" y="2308"/>
                    </a:lnTo>
                    <a:lnTo>
                      <a:pt x="12841" y="2159"/>
                    </a:lnTo>
                    <a:lnTo>
                      <a:pt x="15160" y="2159"/>
                    </a:lnTo>
                    <a:lnTo>
                      <a:pt x="15481" y="2171"/>
                    </a:lnTo>
                    <a:lnTo>
                      <a:pt x="15771" y="2215"/>
                    </a:lnTo>
                    <a:lnTo>
                      <a:pt x="16030" y="2277"/>
                    </a:lnTo>
                    <a:lnTo>
                      <a:pt x="16267" y="2358"/>
                    </a:lnTo>
                    <a:lnTo>
                      <a:pt x="16473" y="2464"/>
                    </a:lnTo>
                    <a:lnTo>
                      <a:pt x="16648" y="2588"/>
                    </a:lnTo>
                    <a:lnTo>
                      <a:pt x="16793" y="2725"/>
                    </a:lnTo>
                    <a:lnTo>
                      <a:pt x="16900" y="2874"/>
                    </a:lnTo>
                    <a:lnTo>
                      <a:pt x="16984" y="3036"/>
                    </a:lnTo>
                    <a:lnTo>
                      <a:pt x="17037" y="3216"/>
                    </a:lnTo>
                    <a:lnTo>
                      <a:pt x="17053" y="3397"/>
                    </a:lnTo>
                    <a:lnTo>
                      <a:pt x="17053" y="12666"/>
                    </a:lnTo>
                    <a:lnTo>
                      <a:pt x="16862" y="12660"/>
                    </a:lnTo>
                    <a:lnTo>
                      <a:pt x="16679" y="12654"/>
                    </a:lnTo>
                    <a:lnTo>
                      <a:pt x="16160" y="12673"/>
                    </a:lnTo>
                    <a:lnTo>
                      <a:pt x="15649" y="12722"/>
                    </a:lnTo>
                    <a:lnTo>
                      <a:pt x="15160" y="12816"/>
                    </a:lnTo>
                    <a:lnTo>
                      <a:pt x="15160" y="5556"/>
                    </a:lnTo>
                    <a:lnTo>
                      <a:pt x="1900" y="5556"/>
                    </a:lnTo>
                    <a:lnTo>
                      <a:pt x="1900" y="17892"/>
                    </a:lnTo>
                    <a:lnTo>
                      <a:pt x="10636" y="17892"/>
                    </a:lnTo>
                    <a:lnTo>
                      <a:pt x="10682" y="18303"/>
                    </a:lnTo>
                    <a:lnTo>
                      <a:pt x="10773" y="18695"/>
                    </a:lnTo>
                    <a:lnTo>
                      <a:pt x="10903" y="19074"/>
                    </a:lnTo>
                    <a:lnTo>
                      <a:pt x="11063" y="19441"/>
                    </a:lnTo>
                    <a:lnTo>
                      <a:pt x="1518" y="19441"/>
                    </a:lnTo>
                    <a:lnTo>
                      <a:pt x="1244" y="19423"/>
                    </a:lnTo>
                    <a:lnTo>
                      <a:pt x="992" y="19360"/>
                    </a:lnTo>
                    <a:lnTo>
                      <a:pt x="755" y="19267"/>
                    </a:lnTo>
                    <a:lnTo>
                      <a:pt x="542" y="19155"/>
                    </a:lnTo>
                    <a:lnTo>
                      <a:pt x="359" y="19000"/>
                    </a:lnTo>
                    <a:lnTo>
                      <a:pt x="206" y="18832"/>
                    </a:lnTo>
                    <a:lnTo>
                      <a:pt x="99" y="18632"/>
                    </a:lnTo>
                    <a:lnTo>
                      <a:pt x="23" y="18427"/>
                    </a:lnTo>
                    <a:lnTo>
                      <a:pt x="0" y="18203"/>
                    </a:lnTo>
                    <a:lnTo>
                      <a:pt x="0" y="3397"/>
                    </a:lnTo>
                    <a:lnTo>
                      <a:pt x="23" y="3191"/>
                    </a:lnTo>
                    <a:lnTo>
                      <a:pt x="69" y="3005"/>
                    </a:lnTo>
                    <a:lnTo>
                      <a:pt x="160" y="2831"/>
                    </a:lnTo>
                    <a:lnTo>
                      <a:pt x="275" y="2663"/>
                    </a:lnTo>
                    <a:lnTo>
                      <a:pt x="404" y="2520"/>
                    </a:lnTo>
                    <a:lnTo>
                      <a:pt x="542" y="2395"/>
                    </a:lnTo>
                    <a:lnTo>
                      <a:pt x="694" y="2296"/>
                    </a:lnTo>
                    <a:lnTo>
                      <a:pt x="847" y="2227"/>
                    </a:lnTo>
                    <a:lnTo>
                      <a:pt x="1000" y="2171"/>
                    </a:lnTo>
                    <a:lnTo>
                      <a:pt x="1144" y="2159"/>
                    </a:lnTo>
                    <a:close/>
                    <a:moveTo>
                      <a:pt x="8530" y="616"/>
                    </a:moveTo>
                    <a:lnTo>
                      <a:pt x="8378" y="635"/>
                    </a:lnTo>
                    <a:lnTo>
                      <a:pt x="8240" y="678"/>
                    </a:lnTo>
                    <a:lnTo>
                      <a:pt x="8126" y="753"/>
                    </a:lnTo>
                    <a:lnTo>
                      <a:pt x="8034" y="846"/>
                    </a:lnTo>
                    <a:lnTo>
                      <a:pt x="7981" y="958"/>
                    </a:lnTo>
                    <a:lnTo>
                      <a:pt x="7958" y="1082"/>
                    </a:lnTo>
                    <a:lnTo>
                      <a:pt x="7981" y="1207"/>
                    </a:lnTo>
                    <a:lnTo>
                      <a:pt x="8034" y="1313"/>
                    </a:lnTo>
                    <a:lnTo>
                      <a:pt x="8126" y="1406"/>
                    </a:lnTo>
                    <a:lnTo>
                      <a:pt x="8240" y="1481"/>
                    </a:lnTo>
                    <a:lnTo>
                      <a:pt x="8378" y="1524"/>
                    </a:lnTo>
                    <a:lnTo>
                      <a:pt x="8530" y="1543"/>
                    </a:lnTo>
                    <a:lnTo>
                      <a:pt x="8683" y="1524"/>
                    </a:lnTo>
                    <a:lnTo>
                      <a:pt x="8820" y="1481"/>
                    </a:lnTo>
                    <a:lnTo>
                      <a:pt x="8927" y="1406"/>
                    </a:lnTo>
                    <a:lnTo>
                      <a:pt x="9018" y="1313"/>
                    </a:lnTo>
                    <a:lnTo>
                      <a:pt x="9072" y="1207"/>
                    </a:lnTo>
                    <a:lnTo>
                      <a:pt x="9102" y="1082"/>
                    </a:lnTo>
                    <a:lnTo>
                      <a:pt x="9072" y="958"/>
                    </a:lnTo>
                    <a:lnTo>
                      <a:pt x="9018" y="846"/>
                    </a:lnTo>
                    <a:lnTo>
                      <a:pt x="8927" y="753"/>
                    </a:lnTo>
                    <a:lnTo>
                      <a:pt x="8820" y="678"/>
                    </a:lnTo>
                    <a:lnTo>
                      <a:pt x="8683" y="635"/>
                    </a:lnTo>
                    <a:lnTo>
                      <a:pt x="8530" y="616"/>
                    </a:lnTo>
                    <a:close/>
                    <a:moveTo>
                      <a:pt x="8515" y="0"/>
                    </a:moveTo>
                    <a:lnTo>
                      <a:pt x="8545" y="0"/>
                    </a:lnTo>
                    <a:lnTo>
                      <a:pt x="8774" y="19"/>
                    </a:lnTo>
                    <a:lnTo>
                      <a:pt x="9003" y="68"/>
                    </a:lnTo>
                    <a:lnTo>
                      <a:pt x="9202" y="143"/>
                    </a:lnTo>
                    <a:lnTo>
                      <a:pt x="9385" y="249"/>
                    </a:lnTo>
                    <a:lnTo>
                      <a:pt x="9553" y="379"/>
                    </a:lnTo>
                    <a:lnTo>
                      <a:pt x="9675" y="529"/>
                    </a:lnTo>
                    <a:lnTo>
                      <a:pt x="9774" y="697"/>
                    </a:lnTo>
                    <a:lnTo>
                      <a:pt x="9827" y="877"/>
                    </a:lnTo>
                    <a:lnTo>
                      <a:pt x="9858" y="1064"/>
                    </a:lnTo>
                    <a:lnTo>
                      <a:pt x="9858" y="1082"/>
                    </a:lnTo>
                    <a:lnTo>
                      <a:pt x="9873" y="1207"/>
                    </a:lnTo>
                    <a:lnTo>
                      <a:pt x="9934" y="1313"/>
                    </a:lnTo>
                    <a:lnTo>
                      <a:pt x="10026" y="1406"/>
                    </a:lnTo>
                    <a:lnTo>
                      <a:pt x="10132" y="1481"/>
                    </a:lnTo>
                    <a:lnTo>
                      <a:pt x="10262" y="1524"/>
                    </a:lnTo>
                    <a:lnTo>
                      <a:pt x="10415" y="1543"/>
                    </a:lnTo>
                    <a:lnTo>
                      <a:pt x="11002" y="1543"/>
                    </a:lnTo>
                    <a:lnTo>
                      <a:pt x="11231" y="1562"/>
                    </a:lnTo>
                    <a:lnTo>
                      <a:pt x="11437" y="1618"/>
                    </a:lnTo>
                    <a:lnTo>
                      <a:pt x="11628" y="1705"/>
                    </a:lnTo>
                    <a:lnTo>
                      <a:pt x="11803" y="1810"/>
                    </a:lnTo>
                    <a:lnTo>
                      <a:pt x="11933" y="1941"/>
                    </a:lnTo>
                    <a:lnTo>
                      <a:pt x="12040" y="2103"/>
                    </a:lnTo>
                    <a:lnTo>
                      <a:pt x="12109" y="2277"/>
                    </a:lnTo>
                    <a:lnTo>
                      <a:pt x="12131" y="2464"/>
                    </a:lnTo>
                    <a:lnTo>
                      <a:pt x="12131" y="2482"/>
                    </a:lnTo>
                    <a:lnTo>
                      <a:pt x="12109" y="2663"/>
                    </a:lnTo>
                    <a:lnTo>
                      <a:pt x="12040" y="2837"/>
                    </a:lnTo>
                    <a:lnTo>
                      <a:pt x="11933" y="2992"/>
                    </a:lnTo>
                    <a:lnTo>
                      <a:pt x="11803" y="3129"/>
                    </a:lnTo>
                    <a:lnTo>
                      <a:pt x="11628" y="3241"/>
                    </a:lnTo>
                    <a:lnTo>
                      <a:pt x="11437" y="3322"/>
                    </a:lnTo>
                    <a:lnTo>
                      <a:pt x="11231" y="3378"/>
                    </a:lnTo>
                    <a:lnTo>
                      <a:pt x="11002" y="3397"/>
                    </a:lnTo>
                    <a:lnTo>
                      <a:pt x="6050" y="3397"/>
                    </a:lnTo>
                    <a:lnTo>
                      <a:pt x="5829" y="3378"/>
                    </a:lnTo>
                    <a:lnTo>
                      <a:pt x="5616" y="3322"/>
                    </a:lnTo>
                    <a:lnTo>
                      <a:pt x="5425" y="3241"/>
                    </a:lnTo>
                    <a:lnTo>
                      <a:pt x="5257" y="3129"/>
                    </a:lnTo>
                    <a:lnTo>
                      <a:pt x="5120" y="2992"/>
                    </a:lnTo>
                    <a:lnTo>
                      <a:pt x="5013" y="2837"/>
                    </a:lnTo>
                    <a:lnTo>
                      <a:pt x="4952" y="2663"/>
                    </a:lnTo>
                    <a:lnTo>
                      <a:pt x="4929" y="2482"/>
                    </a:lnTo>
                    <a:lnTo>
                      <a:pt x="4929" y="2464"/>
                    </a:lnTo>
                    <a:lnTo>
                      <a:pt x="4952" y="2277"/>
                    </a:lnTo>
                    <a:lnTo>
                      <a:pt x="5013" y="2103"/>
                    </a:lnTo>
                    <a:lnTo>
                      <a:pt x="5120" y="1941"/>
                    </a:lnTo>
                    <a:lnTo>
                      <a:pt x="5257" y="1810"/>
                    </a:lnTo>
                    <a:lnTo>
                      <a:pt x="5425" y="1705"/>
                    </a:lnTo>
                    <a:lnTo>
                      <a:pt x="5616" y="1618"/>
                    </a:lnTo>
                    <a:lnTo>
                      <a:pt x="5829" y="1562"/>
                    </a:lnTo>
                    <a:lnTo>
                      <a:pt x="6050" y="1543"/>
                    </a:lnTo>
                    <a:lnTo>
                      <a:pt x="6638" y="1543"/>
                    </a:lnTo>
                    <a:lnTo>
                      <a:pt x="6783" y="1524"/>
                    </a:lnTo>
                    <a:lnTo>
                      <a:pt x="6920" y="1481"/>
                    </a:lnTo>
                    <a:lnTo>
                      <a:pt x="7035" y="1406"/>
                    </a:lnTo>
                    <a:lnTo>
                      <a:pt x="7119" y="1313"/>
                    </a:lnTo>
                    <a:lnTo>
                      <a:pt x="7180" y="1207"/>
                    </a:lnTo>
                    <a:lnTo>
                      <a:pt x="7203" y="1082"/>
                    </a:lnTo>
                    <a:lnTo>
                      <a:pt x="7203" y="1064"/>
                    </a:lnTo>
                    <a:lnTo>
                      <a:pt x="7225" y="877"/>
                    </a:lnTo>
                    <a:lnTo>
                      <a:pt x="7279" y="697"/>
                    </a:lnTo>
                    <a:lnTo>
                      <a:pt x="7378" y="529"/>
                    </a:lnTo>
                    <a:lnTo>
                      <a:pt x="7508" y="379"/>
                    </a:lnTo>
                    <a:lnTo>
                      <a:pt x="7668" y="249"/>
                    </a:lnTo>
                    <a:lnTo>
                      <a:pt x="7851" y="143"/>
                    </a:lnTo>
                    <a:lnTo>
                      <a:pt x="8057" y="68"/>
                    </a:lnTo>
                    <a:lnTo>
                      <a:pt x="8278" y="19"/>
                    </a:lnTo>
                    <a:lnTo>
                      <a:pt x="8515" y="0"/>
                    </a:lnTo>
                    <a:close/>
                  </a:path>
                </a:pathLst>
              </a:custGeom>
              <a:solidFill>
                <a:srgbClr val="2F77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3600"/>
                </a:pPr>
                <a:endParaRPr/>
              </a:p>
            </p:txBody>
          </p:sp>
        </p:grpSp>
        <p:sp>
          <p:nvSpPr>
            <p:cNvPr id="445" name="직사각형 36"/>
            <p:cNvSpPr/>
            <p:nvPr/>
          </p:nvSpPr>
          <p:spPr>
            <a:xfrm flipH="1">
              <a:off x="194276" y="1135319"/>
              <a:ext cx="11654822" cy="55412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>
                  <a:solidFill>
                    <a:srgbClr val="44546A"/>
                  </a:solidFill>
                </a:defRPr>
              </a:pPr>
              <a:endParaRPr/>
            </a:p>
          </p:txBody>
        </p:sp>
      </p:grpSp>
      <p:sp>
        <p:nvSpPr>
          <p:cNvPr id="447" name="직사각형 4"/>
          <p:cNvSpPr txBox="1"/>
          <p:nvPr/>
        </p:nvSpPr>
        <p:spPr>
          <a:xfrm>
            <a:off x="721908" y="4307330"/>
            <a:ext cx="10729134" cy="783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t">
            <a:spAutoFit/>
          </a:bodyPr>
          <a:lstStyle/>
          <a:p>
            <a:pPr algn="ctr">
              <a:lnSpc>
                <a:spcPct val="150000"/>
              </a:lnSpc>
              <a:defRPr b="1">
                <a:solidFill>
                  <a:srgbClr val="595959"/>
                </a:solidFill>
              </a:defRPr>
            </a:pPr>
            <a:r>
              <a:rPr lang="en-US" sz="1600" dirty="0">
                <a:latin typeface="맑은 고딕"/>
                <a:ea typeface="맑은 고딕"/>
              </a:rPr>
              <a:t>웹 </a:t>
            </a:r>
            <a:r>
              <a:rPr lang="en-US" sz="1600" dirty="0" err="1">
                <a:latin typeface="맑은 고딕"/>
                <a:ea typeface="맑은 고딕"/>
              </a:rPr>
              <a:t>기반의</a:t>
            </a:r>
            <a:r>
              <a:rPr lang="en-US" sz="1600" dirty="0">
                <a:latin typeface="맑은 고딕"/>
                <a:ea typeface="맑은 고딕"/>
              </a:rPr>
              <a:t> Sound </a:t>
            </a:r>
            <a:r>
              <a:rPr lang="en-US" sz="1600" dirty="0" err="1">
                <a:latin typeface="맑은 고딕"/>
                <a:ea typeface="맑은 고딕"/>
              </a:rPr>
              <a:t>생성</a:t>
            </a:r>
            <a:r>
              <a:rPr lang="en-US" sz="1600" dirty="0">
                <a:latin typeface="맑은 고딕"/>
                <a:ea typeface="맑은 고딕"/>
              </a:rPr>
              <a:t> </a:t>
            </a:r>
            <a:r>
              <a:rPr lang="en-US" sz="1600" dirty="0" err="1">
                <a:latin typeface="맑은 고딕"/>
                <a:ea typeface="맑은 고딕"/>
              </a:rPr>
              <a:t>서비스로</a:t>
            </a:r>
            <a:r>
              <a:rPr lang="en-US" sz="1600" dirty="0">
                <a:latin typeface="맑은 고딕"/>
                <a:ea typeface="맑은 고딕"/>
              </a:rPr>
              <a:t> 5개 </a:t>
            </a:r>
            <a:r>
              <a:rPr lang="en-US" sz="1600" dirty="0" err="1">
                <a:latin typeface="맑은 고딕"/>
                <a:ea typeface="맑은 고딕"/>
              </a:rPr>
              <a:t>국어의</a:t>
            </a:r>
            <a:r>
              <a:rPr lang="en-US" sz="1600" dirty="0">
                <a:latin typeface="맑은 고딕"/>
                <a:ea typeface="맑은 고딕"/>
              </a:rPr>
              <a:t> </a:t>
            </a:r>
            <a:r>
              <a:rPr lang="en-US" sz="1600" dirty="0" err="1">
                <a:latin typeface="맑은 고딕"/>
                <a:ea typeface="맑은 고딕"/>
              </a:rPr>
              <a:t>언어를</a:t>
            </a:r>
            <a:r>
              <a:rPr lang="en-US" sz="1600" dirty="0">
                <a:latin typeface="맑은 고딕"/>
                <a:ea typeface="맑은 고딕"/>
              </a:rPr>
              <a:t> </a:t>
            </a:r>
            <a:r>
              <a:rPr lang="en-US" sz="1600" dirty="0" err="1">
                <a:latin typeface="맑은 고딕"/>
                <a:ea typeface="맑은 고딕"/>
              </a:rPr>
              <a:t>입력으로</a:t>
            </a:r>
            <a:r>
              <a:rPr lang="en-US" sz="1600" dirty="0">
                <a:latin typeface="맑은 고딕"/>
                <a:ea typeface="맑은 고딕"/>
              </a:rPr>
              <a:t> </a:t>
            </a:r>
            <a:r>
              <a:rPr lang="en-US" sz="1600" dirty="0" err="1">
                <a:latin typeface="맑은 고딕"/>
                <a:ea typeface="맑은 고딕"/>
              </a:rPr>
              <a:t>받아</a:t>
            </a:r>
            <a:endParaRPr lang="en-US" sz="1600" dirty="0">
              <a:latin typeface="맑은 고딕"/>
              <a:ea typeface="맑은 고딕"/>
            </a:endParaRPr>
          </a:p>
          <a:p>
            <a:pPr algn="ctr">
              <a:lnSpc>
                <a:spcPct val="150000"/>
              </a:lnSpc>
              <a:defRPr b="1">
                <a:solidFill>
                  <a:srgbClr val="595959"/>
                </a:solidFill>
              </a:defRPr>
            </a:pPr>
            <a:r>
              <a:rPr lang="en-US" sz="1600" dirty="0">
                <a:latin typeface="맑은 고딕"/>
                <a:ea typeface="맑은 고딕"/>
              </a:rPr>
              <a:t> </a:t>
            </a:r>
            <a:r>
              <a:rPr lang="en-US" sz="1600" dirty="0" err="1">
                <a:latin typeface="맑은 고딕"/>
                <a:ea typeface="맑은 고딕"/>
              </a:rPr>
              <a:t>그에</a:t>
            </a:r>
            <a:r>
              <a:rPr lang="en-US" sz="1600" dirty="0">
                <a:latin typeface="맑은 고딕"/>
                <a:ea typeface="맑은 고딕"/>
              </a:rPr>
              <a:t> </a:t>
            </a:r>
            <a:r>
              <a:rPr lang="en-US" sz="1600" dirty="0" err="1">
                <a:latin typeface="맑은 고딕"/>
                <a:ea typeface="맑은 고딕"/>
              </a:rPr>
              <a:t>맞는</a:t>
            </a:r>
            <a:r>
              <a:rPr lang="en-US" sz="1600" dirty="0">
                <a:latin typeface="맑은 고딕"/>
                <a:ea typeface="맑은 고딕"/>
              </a:rPr>
              <a:t> </a:t>
            </a:r>
            <a:r>
              <a:rPr lang="en-US" sz="1600" dirty="0" err="1">
                <a:latin typeface="맑은 고딕"/>
                <a:ea typeface="맑은 고딕"/>
              </a:rPr>
              <a:t>Sound를</a:t>
            </a:r>
            <a:r>
              <a:rPr lang="en-US" sz="1600" dirty="0">
                <a:latin typeface="맑은 고딕"/>
                <a:ea typeface="맑은 고딕"/>
              </a:rPr>
              <a:t> </a:t>
            </a:r>
            <a:r>
              <a:rPr lang="en-US" sz="1600" dirty="0" err="1">
                <a:latin typeface="맑은 고딕"/>
                <a:ea typeface="맑은 고딕"/>
              </a:rPr>
              <a:t>생성해주는</a:t>
            </a:r>
            <a:r>
              <a:rPr lang="en-US" sz="1600" dirty="0">
                <a:latin typeface="맑은 고딕"/>
                <a:ea typeface="맑은 고딕"/>
              </a:rPr>
              <a:t> </a:t>
            </a:r>
            <a:r>
              <a:rPr lang="en-US" sz="1600" dirty="0" err="1">
                <a:latin typeface="맑은 고딕"/>
                <a:ea typeface="맑은 고딕"/>
              </a:rPr>
              <a:t>서비스</a:t>
            </a:r>
            <a:endParaRPr lang="en-US" sz="1600" dirty="0">
              <a:latin typeface="맑은 고딕"/>
              <a:ea typeface="맑은 고딕"/>
            </a:endParaRPr>
          </a:p>
        </p:txBody>
      </p:sp>
      <p:pic>
        <p:nvPicPr>
          <p:cNvPr id="448" name="custom_coding_programming_development_icon_192470.png" descr="custom_coding_programming_development_icon_19247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183" y="249734"/>
            <a:ext cx="579566" cy="579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9" name="스크린샷 2023-06-16 오전 12.44.49.png" descr="스크린샷 2023-06-16 오전 12.44.49.png"/>
          <p:cNvPicPr>
            <a:picLocks noChangeAspect="1"/>
          </p:cNvPicPr>
          <p:nvPr/>
        </p:nvPicPr>
        <p:blipFill>
          <a:blip r:embed="rId3"/>
          <a:srcRect l="10535" t="1418" r="5693" b="1775"/>
          <a:stretch>
            <a:fillRect/>
          </a:stretch>
        </p:blipFill>
        <p:spPr>
          <a:xfrm>
            <a:off x="1208748" y="4053500"/>
            <a:ext cx="1408113" cy="153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39" y="0"/>
                </a:moveTo>
                <a:cubicBezTo>
                  <a:pt x="1831" y="1"/>
                  <a:pt x="1467" y="91"/>
                  <a:pt x="933" y="418"/>
                </a:cubicBezTo>
                <a:cubicBezTo>
                  <a:pt x="623" y="608"/>
                  <a:pt x="452" y="795"/>
                  <a:pt x="260" y="1148"/>
                </a:cubicBezTo>
                <a:lnTo>
                  <a:pt x="0" y="1624"/>
                </a:lnTo>
                <a:lnTo>
                  <a:pt x="0" y="10803"/>
                </a:lnTo>
                <a:lnTo>
                  <a:pt x="0" y="19981"/>
                </a:lnTo>
                <a:lnTo>
                  <a:pt x="244" y="20433"/>
                </a:lnTo>
                <a:cubicBezTo>
                  <a:pt x="514" y="20938"/>
                  <a:pt x="861" y="21221"/>
                  <a:pt x="1484" y="21444"/>
                </a:cubicBezTo>
                <a:cubicBezTo>
                  <a:pt x="1865" y="21581"/>
                  <a:pt x="2185" y="21592"/>
                  <a:pt x="5442" y="21595"/>
                </a:cubicBezTo>
                <a:cubicBezTo>
                  <a:pt x="6302" y="21596"/>
                  <a:pt x="6955" y="21597"/>
                  <a:pt x="7451" y="21595"/>
                </a:cubicBezTo>
                <a:cubicBezTo>
                  <a:pt x="7947" y="21593"/>
                  <a:pt x="8283" y="21586"/>
                  <a:pt x="8521" y="21576"/>
                </a:cubicBezTo>
                <a:cubicBezTo>
                  <a:pt x="8998" y="21556"/>
                  <a:pt x="9066" y="21516"/>
                  <a:pt x="9141" y="21440"/>
                </a:cubicBezTo>
                <a:cubicBezTo>
                  <a:pt x="9250" y="21329"/>
                  <a:pt x="9409" y="21284"/>
                  <a:pt x="9661" y="21284"/>
                </a:cubicBezTo>
                <a:cubicBezTo>
                  <a:pt x="9912" y="21284"/>
                  <a:pt x="10066" y="21329"/>
                  <a:pt x="10175" y="21440"/>
                </a:cubicBezTo>
                <a:cubicBezTo>
                  <a:pt x="10247" y="21512"/>
                  <a:pt x="10315" y="21554"/>
                  <a:pt x="10524" y="21576"/>
                </a:cubicBezTo>
                <a:cubicBezTo>
                  <a:pt x="10629" y="21586"/>
                  <a:pt x="10770" y="21592"/>
                  <a:pt x="10964" y="21595"/>
                </a:cubicBezTo>
                <a:cubicBezTo>
                  <a:pt x="11159" y="21599"/>
                  <a:pt x="11406" y="21600"/>
                  <a:pt x="11727" y="21600"/>
                </a:cubicBezTo>
                <a:cubicBezTo>
                  <a:pt x="13363" y="21600"/>
                  <a:pt x="13841" y="21501"/>
                  <a:pt x="14366" y="21065"/>
                </a:cubicBezTo>
                <a:cubicBezTo>
                  <a:pt x="15055" y="20495"/>
                  <a:pt x="15086" y="20390"/>
                  <a:pt x="15135" y="18158"/>
                </a:cubicBezTo>
                <a:lnTo>
                  <a:pt x="15177" y="16179"/>
                </a:lnTo>
                <a:lnTo>
                  <a:pt x="18182" y="16141"/>
                </a:lnTo>
                <a:lnTo>
                  <a:pt x="21187" y="16102"/>
                </a:lnTo>
                <a:lnTo>
                  <a:pt x="21393" y="15878"/>
                </a:lnTo>
                <a:lnTo>
                  <a:pt x="21600" y="15659"/>
                </a:lnTo>
                <a:lnTo>
                  <a:pt x="21600" y="11464"/>
                </a:lnTo>
                <a:cubicBezTo>
                  <a:pt x="21600" y="8756"/>
                  <a:pt x="21572" y="7215"/>
                  <a:pt x="21515" y="7118"/>
                </a:cubicBezTo>
                <a:cubicBezTo>
                  <a:pt x="21321" y="6785"/>
                  <a:pt x="21159" y="6765"/>
                  <a:pt x="18108" y="6724"/>
                </a:cubicBezTo>
                <a:lnTo>
                  <a:pt x="15177" y="6685"/>
                </a:lnTo>
                <a:lnTo>
                  <a:pt x="15135" y="4074"/>
                </a:lnTo>
                <a:cubicBezTo>
                  <a:pt x="15096" y="1727"/>
                  <a:pt x="15072" y="1436"/>
                  <a:pt x="14928" y="1187"/>
                </a:cubicBezTo>
                <a:cubicBezTo>
                  <a:pt x="14662" y="727"/>
                  <a:pt x="14179" y="324"/>
                  <a:pt x="13688" y="156"/>
                </a:cubicBezTo>
                <a:cubicBezTo>
                  <a:pt x="13252" y="6"/>
                  <a:pt x="13014" y="0"/>
                  <a:pt x="8935" y="0"/>
                </a:cubicBezTo>
                <a:cubicBezTo>
                  <a:pt x="5272" y="0"/>
                  <a:pt x="4728" y="3"/>
                  <a:pt x="4547" y="107"/>
                </a:cubicBezTo>
                <a:cubicBezTo>
                  <a:pt x="4521" y="122"/>
                  <a:pt x="4502" y="137"/>
                  <a:pt x="4483" y="156"/>
                </a:cubicBezTo>
                <a:cubicBezTo>
                  <a:pt x="4403" y="238"/>
                  <a:pt x="4267" y="291"/>
                  <a:pt x="4118" y="312"/>
                </a:cubicBezTo>
                <a:cubicBezTo>
                  <a:pt x="3869" y="346"/>
                  <a:pt x="3584" y="292"/>
                  <a:pt x="3450" y="156"/>
                </a:cubicBezTo>
                <a:cubicBezTo>
                  <a:pt x="3320" y="24"/>
                  <a:pt x="3185" y="0"/>
                  <a:pt x="26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450" name="스크린샷 2023-06-16 오전 12.45.50.png" descr="스크린샷 2023-06-16 오전 12.45.50.png"/>
          <p:cNvPicPr>
            <a:picLocks noChangeAspect="1"/>
          </p:cNvPicPr>
          <p:nvPr/>
        </p:nvPicPr>
        <p:blipFill>
          <a:blip r:embed="rId4"/>
          <a:srcRect l="4871" t="18500" r="11267" b="6767"/>
          <a:stretch>
            <a:fillRect/>
          </a:stretch>
        </p:blipFill>
        <p:spPr>
          <a:xfrm>
            <a:off x="932431" y="1761914"/>
            <a:ext cx="1603239" cy="1345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2" h="21508" extrusionOk="0">
                <a:moveTo>
                  <a:pt x="10737" y="0"/>
                </a:moveTo>
                <a:cubicBezTo>
                  <a:pt x="7669" y="-3"/>
                  <a:pt x="4761" y="2162"/>
                  <a:pt x="3497" y="5553"/>
                </a:cubicBezTo>
                <a:cubicBezTo>
                  <a:pt x="3201" y="6346"/>
                  <a:pt x="2898" y="7799"/>
                  <a:pt x="2822" y="8769"/>
                </a:cubicBezTo>
                <a:cubicBezTo>
                  <a:pt x="2664" y="10790"/>
                  <a:pt x="3289" y="13346"/>
                  <a:pt x="4375" y="15109"/>
                </a:cubicBezTo>
                <a:cubicBezTo>
                  <a:pt x="4572" y="15429"/>
                  <a:pt x="4740" y="15596"/>
                  <a:pt x="4860" y="15596"/>
                </a:cubicBezTo>
                <a:cubicBezTo>
                  <a:pt x="4989" y="15596"/>
                  <a:pt x="6664" y="13670"/>
                  <a:pt x="10466" y="9142"/>
                </a:cubicBezTo>
                <a:cubicBezTo>
                  <a:pt x="15019" y="3721"/>
                  <a:pt x="15878" y="2645"/>
                  <a:pt x="15858" y="2434"/>
                </a:cubicBezTo>
                <a:cubicBezTo>
                  <a:pt x="15815" y="1980"/>
                  <a:pt x="14508" y="978"/>
                  <a:pt x="13335" y="503"/>
                </a:cubicBezTo>
                <a:cubicBezTo>
                  <a:pt x="13042" y="385"/>
                  <a:pt x="12465" y="220"/>
                  <a:pt x="12057" y="135"/>
                </a:cubicBezTo>
                <a:cubicBezTo>
                  <a:pt x="11617" y="44"/>
                  <a:pt x="11175" y="0"/>
                  <a:pt x="10737" y="0"/>
                </a:cubicBezTo>
                <a:close/>
                <a:moveTo>
                  <a:pt x="3212" y="815"/>
                </a:moveTo>
                <a:cubicBezTo>
                  <a:pt x="3054" y="772"/>
                  <a:pt x="2858" y="927"/>
                  <a:pt x="2546" y="1319"/>
                </a:cubicBezTo>
                <a:cubicBezTo>
                  <a:pt x="1578" y="2536"/>
                  <a:pt x="638" y="4593"/>
                  <a:pt x="233" y="6374"/>
                </a:cubicBezTo>
                <a:cubicBezTo>
                  <a:pt x="20" y="7308"/>
                  <a:pt x="2" y="7530"/>
                  <a:pt x="0" y="9420"/>
                </a:cubicBezTo>
                <a:cubicBezTo>
                  <a:pt x="-2" y="11203"/>
                  <a:pt x="21" y="11572"/>
                  <a:pt x="185" y="12307"/>
                </a:cubicBezTo>
                <a:cubicBezTo>
                  <a:pt x="434" y="13420"/>
                  <a:pt x="822" y="14559"/>
                  <a:pt x="1264" y="15483"/>
                </a:cubicBezTo>
                <a:cubicBezTo>
                  <a:pt x="1461" y="15897"/>
                  <a:pt x="1618" y="16263"/>
                  <a:pt x="1615" y="16298"/>
                </a:cubicBezTo>
                <a:cubicBezTo>
                  <a:pt x="1613" y="16333"/>
                  <a:pt x="1497" y="16383"/>
                  <a:pt x="1359" y="16412"/>
                </a:cubicBezTo>
                <a:cubicBezTo>
                  <a:pt x="1175" y="16449"/>
                  <a:pt x="1099" y="16530"/>
                  <a:pt x="1078" y="16706"/>
                </a:cubicBezTo>
                <a:cubicBezTo>
                  <a:pt x="1040" y="17032"/>
                  <a:pt x="1138" y="17129"/>
                  <a:pt x="1630" y="17227"/>
                </a:cubicBezTo>
                <a:cubicBezTo>
                  <a:pt x="1860" y="17273"/>
                  <a:pt x="2212" y="17311"/>
                  <a:pt x="2413" y="17317"/>
                </a:cubicBezTo>
                <a:cubicBezTo>
                  <a:pt x="2845" y="17331"/>
                  <a:pt x="2895" y="17243"/>
                  <a:pt x="2988" y="16191"/>
                </a:cubicBezTo>
                <a:cubicBezTo>
                  <a:pt x="3043" y="15573"/>
                  <a:pt x="3029" y="15497"/>
                  <a:pt x="2874" y="15398"/>
                </a:cubicBezTo>
                <a:cubicBezTo>
                  <a:pt x="2655" y="15258"/>
                  <a:pt x="2452" y="15352"/>
                  <a:pt x="2418" y="15608"/>
                </a:cubicBezTo>
                <a:cubicBezTo>
                  <a:pt x="2404" y="15717"/>
                  <a:pt x="2355" y="15817"/>
                  <a:pt x="2309" y="15828"/>
                </a:cubicBezTo>
                <a:cubicBezTo>
                  <a:pt x="2178" y="15862"/>
                  <a:pt x="1516" y="14506"/>
                  <a:pt x="1226" y="13609"/>
                </a:cubicBezTo>
                <a:cubicBezTo>
                  <a:pt x="689" y="11950"/>
                  <a:pt x="611" y="11419"/>
                  <a:pt x="608" y="9471"/>
                </a:cubicBezTo>
                <a:cubicBezTo>
                  <a:pt x="606" y="7857"/>
                  <a:pt x="628" y="7593"/>
                  <a:pt x="831" y="6691"/>
                </a:cubicBezTo>
                <a:cubicBezTo>
                  <a:pt x="1229" y="4933"/>
                  <a:pt x="2030" y="3168"/>
                  <a:pt x="3007" y="1902"/>
                </a:cubicBezTo>
                <a:cubicBezTo>
                  <a:pt x="3479" y="1290"/>
                  <a:pt x="3535" y="1132"/>
                  <a:pt x="3359" y="922"/>
                </a:cubicBezTo>
                <a:cubicBezTo>
                  <a:pt x="3311" y="866"/>
                  <a:pt x="3264" y="829"/>
                  <a:pt x="3212" y="815"/>
                </a:cubicBezTo>
                <a:close/>
                <a:moveTo>
                  <a:pt x="19141" y="1330"/>
                </a:moveTo>
                <a:lnTo>
                  <a:pt x="18404" y="1358"/>
                </a:lnTo>
                <a:lnTo>
                  <a:pt x="18404" y="2326"/>
                </a:lnTo>
                <a:cubicBezTo>
                  <a:pt x="18404" y="3185"/>
                  <a:pt x="18422" y="3302"/>
                  <a:pt x="18561" y="3334"/>
                </a:cubicBezTo>
                <a:cubicBezTo>
                  <a:pt x="18648" y="3354"/>
                  <a:pt x="18812" y="3265"/>
                  <a:pt x="18922" y="3142"/>
                </a:cubicBezTo>
                <a:lnTo>
                  <a:pt x="19122" y="2921"/>
                </a:lnTo>
                <a:lnTo>
                  <a:pt x="19416" y="3464"/>
                </a:lnTo>
                <a:cubicBezTo>
                  <a:pt x="21598" y="7541"/>
                  <a:pt x="21265" y="12989"/>
                  <a:pt x="18609" y="16706"/>
                </a:cubicBezTo>
                <a:cubicBezTo>
                  <a:pt x="18006" y="17550"/>
                  <a:pt x="17944" y="17708"/>
                  <a:pt x="18124" y="17923"/>
                </a:cubicBezTo>
                <a:cubicBezTo>
                  <a:pt x="18316" y="18151"/>
                  <a:pt x="18517" y="18047"/>
                  <a:pt x="18922" y="17510"/>
                </a:cubicBezTo>
                <a:cubicBezTo>
                  <a:pt x="20084" y="15972"/>
                  <a:pt x="20928" y="13943"/>
                  <a:pt x="21321" y="11747"/>
                </a:cubicBezTo>
                <a:cubicBezTo>
                  <a:pt x="21499" y="10755"/>
                  <a:pt x="21525" y="8484"/>
                  <a:pt x="21369" y="7433"/>
                </a:cubicBezTo>
                <a:cubicBezTo>
                  <a:pt x="21137" y="5866"/>
                  <a:pt x="20549" y="4075"/>
                  <a:pt x="19863" y="2847"/>
                </a:cubicBezTo>
                <a:cubicBezTo>
                  <a:pt x="19480" y="2162"/>
                  <a:pt x="19469" y="2109"/>
                  <a:pt x="19725" y="2032"/>
                </a:cubicBezTo>
                <a:cubicBezTo>
                  <a:pt x="20014" y="1944"/>
                  <a:pt x="20138" y="1676"/>
                  <a:pt x="19991" y="1466"/>
                </a:cubicBezTo>
                <a:cubicBezTo>
                  <a:pt x="19898" y="1332"/>
                  <a:pt x="19736" y="1306"/>
                  <a:pt x="19141" y="1330"/>
                </a:cubicBezTo>
                <a:close/>
                <a:moveTo>
                  <a:pt x="16851" y="3402"/>
                </a:moveTo>
                <a:cubicBezTo>
                  <a:pt x="16489" y="3215"/>
                  <a:pt x="15660" y="4279"/>
                  <a:pt x="11074" y="9743"/>
                </a:cubicBezTo>
                <a:cubicBezTo>
                  <a:pt x="7032" y="14558"/>
                  <a:pt x="5601" y="16319"/>
                  <a:pt x="5601" y="16491"/>
                </a:cubicBezTo>
                <a:cubicBezTo>
                  <a:pt x="5601" y="16671"/>
                  <a:pt x="5768" y="16854"/>
                  <a:pt x="6328" y="17289"/>
                </a:cubicBezTo>
                <a:cubicBezTo>
                  <a:pt x="7647" y="18313"/>
                  <a:pt x="8811" y="18754"/>
                  <a:pt x="10442" y="18851"/>
                </a:cubicBezTo>
                <a:lnTo>
                  <a:pt x="11468" y="18914"/>
                </a:lnTo>
                <a:lnTo>
                  <a:pt x="11492" y="20080"/>
                </a:lnTo>
                <a:cubicBezTo>
                  <a:pt x="11506" y="20726"/>
                  <a:pt x="11559" y="21308"/>
                  <a:pt x="11611" y="21382"/>
                </a:cubicBezTo>
                <a:cubicBezTo>
                  <a:pt x="11761" y="21597"/>
                  <a:pt x="11940" y="21539"/>
                  <a:pt x="12219" y="21184"/>
                </a:cubicBezTo>
                <a:cubicBezTo>
                  <a:pt x="12362" y="21002"/>
                  <a:pt x="13047" y="20118"/>
                  <a:pt x="13744" y="19219"/>
                </a:cubicBezTo>
                <a:cubicBezTo>
                  <a:pt x="14440" y="18321"/>
                  <a:pt x="15435" y="17117"/>
                  <a:pt x="15953" y="16542"/>
                </a:cubicBezTo>
                <a:cubicBezTo>
                  <a:pt x="16939" y="15446"/>
                  <a:pt x="17499" y="14559"/>
                  <a:pt x="17934" y="13417"/>
                </a:cubicBezTo>
                <a:cubicBezTo>
                  <a:pt x="18680" y="11457"/>
                  <a:pt x="18852" y="9095"/>
                  <a:pt x="18400" y="6986"/>
                </a:cubicBezTo>
                <a:cubicBezTo>
                  <a:pt x="18240" y="6238"/>
                  <a:pt x="17550" y="4488"/>
                  <a:pt x="17179" y="3889"/>
                </a:cubicBezTo>
                <a:cubicBezTo>
                  <a:pt x="17040" y="3666"/>
                  <a:pt x="16972" y="3464"/>
                  <a:pt x="16851" y="3402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451" name="스크린샷 2023-06-16 오전 12.46.43.png" descr="스크린샷 2023-06-16 오전 12.46.43.png"/>
          <p:cNvPicPr>
            <a:picLocks noChangeAspect="1"/>
          </p:cNvPicPr>
          <p:nvPr/>
        </p:nvPicPr>
        <p:blipFill>
          <a:blip r:embed="rId5"/>
          <a:srcRect l="6020" t="3832" r="4047" b="9567"/>
          <a:stretch>
            <a:fillRect/>
          </a:stretch>
        </p:blipFill>
        <p:spPr>
          <a:xfrm>
            <a:off x="9511298" y="1552989"/>
            <a:ext cx="2015158" cy="18303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21600" extrusionOk="0">
                <a:moveTo>
                  <a:pt x="8451" y="0"/>
                </a:moveTo>
                <a:cubicBezTo>
                  <a:pt x="5873" y="0"/>
                  <a:pt x="3296" y="50"/>
                  <a:pt x="3121" y="150"/>
                </a:cubicBezTo>
                <a:cubicBezTo>
                  <a:pt x="2772" y="349"/>
                  <a:pt x="2692" y="591"/>
                  <a:pt x="2646" y="1564"/>
                </a:cubicBezTo>
                <a:lnTo>
                  <a:pt x="2604" y="2450"/>
                </a:lnTo>
                <a:lnTo>
                  <a:pt x="2332" y="2478"/>
                </a:lnTo>
                <a:cubicBezTo>
                  <a:pt x="2140" y="2498"/>
                  <a:pt x="2009" y="2449"/>
                  <a:pt x="1874" y="2309"/>
                </a:cubicBezTo>
                <a:cubicBezTo>
                  <a:pt x="1712" y="2141"/>
                  <a:pt x="1627" y="2123"/>
                  <a:pt x="1276" y="2169"/>
                </a:cubicBezTo>
                <a:cubicBezTo>
                  <a:pt x="736" y="2239"/>
                  <a:pt x="368" y="2501"/>
                  <a:pt x="165" y="2965"/>
                </a:cubicBezTo>
                <a:cubicBezTo>
                  <a:pt x="2" y="3337"/>
                  <a:pt x="0" y="3451"/>
                  <a:pt x="0" y="9901"/>
                </a:cubicBezTo>
                <a:cubicBezTo>
                  <a:pt x="0" y="14330"/>
                  <a:pt x="27" y="16538"/>
                  <a:pt x="85" y="16706"/>
                </a:cubicBezTo>
                <a:cubicBezTo>
                  <a:pt x="192" y="17018"/>
                  <a:pt x="448" y="17326"/>
                  <a:pt x="759" y="17516"/>
                </a:cubicBezTo>
                <a:cubicBezTo>
                  <a:pt x="971" y="17645"/>
                  <a:pt x="1431" y="17664"/>
                  <a:pt x="4673" y="17685"/>
                </a:cubicBezTo>
                <a:cubicBezTo>
                  <a:pt x="6693" y="17697"/>
                  <a:pt x="8378" y="17728"/>
                  <a:pt x="8417" y="17755"/>
                </a:cubicBezTo>
                <a:cubicBezTo>
                  <a:pt x="8456" y="17782"/>
                  <a:pt x="8489" y="18160"/>
                  <a:pt x="8489" y="18593"/>
                </a:cubicBezTo>
                <a:cubicBezTo>
                  <a:pt x="8489" y="19467"/>
                  <a:pt x="8476" y="19486"/>
                  <a:pt x="7904" y="19600"/>
                </a:cubicBezTo>
                <a:cubicBezTo>
                  <a:pt x="7689" y="19643"/>
                  <a:pt x="7580" y="19723"/>
                  <a:pt x="7531" y="19867"/>
                </a:cubicBezTo>
                <a:cubicBezTo>
                  <a:pt x="7435" y="20145"/>
                  <a:pt x="6998" y="20240"/>
                  <a:pt x="6789" y="20031"/>
                </a:cubicBezTo>
                <a:cubicBezTo>
                  <a:pt x="6646" y="19889"/>
                  <a:pt x="6602" y="19893"/>
                  <a:pt x="5983" y="20036"/>
                </a:cubicBezTo>
                <a:cubicBezTo>
                  <a:pt x="5591" y="20126"/>
                  <a:pt x="5284" y="20247"/>
                  <a:pt x="5224" y="20335"/>
                </a:cubicBezTo>
                <a:cubicBezTo>
                  <a:pt x="5085" y="20542"/>
                  <a:pt x="5100" y="21167"/>
                  <a:pt x="5250" y="21403"/>
                </a:cubicBezTo>
                <a:lnTo>
                  <a:pt x="5373" y="21600"/>
                </a:lnTo>
                <a:lnTo>
                  <a:pt x="9660" y="21600"/>
                </a:lnTo>
                <a:cubicBezTo>
                  <a:pt x="12460" y="21600"/>
                  <a:pt x="13998" y="21566"/>
                  <a:pt x="14099" y="21506"/>
                </a:cubicBezTo>
                <a:cubicBezTo>
                  <a:pt x="14226" y="21432"/>
                  <a:pt x="14252" y="21317"/>
                  <a:pt x="14252" y="20888"/>
                </a:cubicBezTo>
                <a:cubicBezTo>
                  <a:pt x="14252" y="20438"/>
                  <a:pt x="14228" y="20346"/>
                  <a:pt x="14074" y="20242"/>
                </a:cubicBezTo>
                <a:cubicBezTo>
                  <a:pt x="13975" y="20175"/>
                  <a:pt x="13299" y="19989"/>
                  <a:pt x="12573" y="19830"/>
                </a:cubicBezTo>
                <a:cubicBezTo>
                  <a:pt x="11846" y="19670"/>
                  <a:pt x="11184" y="19505"/>
                  <a:pt x="11106" y="19460"/>
                </a:cubicBezTo>
                <a:cubicBezTo>
                  <a:pt x="10981" y="19388"/>
                  <a:pt x="10967" y="19272"/>
                  <a:pt x="10987" y="18542"/>
                </a:cubicBezTo>
                <a:lnTo>
                  <a:pt x="11008" y="17703"/>
                </a:lnTo>
                <a:lnTo>
                  <a:pt x="13031" y="17680"/>
                </a:lnTo>
                <a:cubicBezTo>
                  <a:pt x="15025" y="17660"/>
                  <a:pt x="15052" y="17661"/>
                  <a:pt x="15176" y="17465"/>
                </a:cubicBezTo>
                <a:cubicBezTo>
                  <a:pt x="15364" y="17168"/>
                  <a:pt x="15790" y="17196"/>
                  <a:pt x="16173" y="17530"/>
                </a:cubicBezTo>
                <a:cubicBezTo>
                  <a:pt x="16340" y="17676"/>
                  <a:pt x="16551" y="17797"/>
                  <a:pt x="16639" y="17797"/>
                </a:cubicBezTo>
                <a:cubicBezTo>
                  <a:pt x="16746" y="17797"/>
                  <a:pt x="16825" y="17706"/>
                  <a:pt x="16881" y="17530"/>
                </a:cubicBezTo>
                <a:cubicBezTo>
                  <a:pt x="16948" y="17317"/>
                  <a:pt x="17015" y="17263"/>
                  <a:pt x="17203" y="17263"/>
                </a:cubicBezTo>
                <a:cubicBezTo>
                  <a:pt x="17357" y="17263"/>
                  <a:pt x="17478" y="17331"/>
                  <a:pt x="17555" y="17460"/>
                </a:cubicBezTo>
                <a:cubicBezTo>
                  <a:pt x="17653" y="17622"/>
                  <a:pt x="17736" y="17653"/>
                  <a:pt x="18047" y="17638"/>
                </a:cubicBezTo>
                <a:cubicBezTo>
                  <a:pt x="18746" y="17604"/>
                  <a:pt x="19214" y="17226"/>
                  <a:pt x="19379" y="16551"/>
                </a:cubicBezTo>
                <a:cubicBezTo>
                  <a:pt x="19495" y="16074"/>
                  <a:pt x="19487" y="3740"/>
                  <a:pt x="19370" y="3260"/>
                </a:cubicBezTo>
                <a:cubicBezTo>
                  <a:pt x="19260" y="2808"/>
                  <a:pt x="18862" y="2364"/>
                  <a:pt x="18454" y="2239"/>
                </a:cubicBezTo>
                <a:cubicBezTo>
                  <a:pt x="18278" y="2185"/>
                  <a:pt x="17490" y="2141"/>
                  <a:pt x="16686" y="2141"/>
                </a:cubicBezTo>
                <a:cubicBezTo>
                  <a:pt x="15327" y="2140"/>
                  <a:pt x="15231" y="2153"/>
                  <a:pt x="15091" y="2323"/>
                </a:cubicBezTo>
                <a:cubicBezTo>
                  <a:pt x="14984" y="2454"/>
                  <a:pt x="14865" y="2497"/>
                  <a:pt x="14659" y="2478"/>
                </a:cubicBezTo>
                <a:lnTo>
                  <a:pt x="14371" y="2450"/>
                </a:lnTo>
                <a:lnTo>
                  <a:pt x="14328" y="1564"/>
                </a:lnTo>
                <a:cubicBezTo>
                  <a:pt x="14278" y="587"/>
                  <a:pt x="14192" y="354"/>
                  <a:pt x="13802" y="150"/>
                </a:cubicBezTo>
                <a:cubicBezTo>
                  <a:pt x="13612" y="50"/>
                  <a:pt x="11030" y="0"/>
                  <a:pt x="8451" y="0"/>
                </a:cubicBezTo>
                <a:close/>
                <a:moveTo>
                  <a:pt x="19964" y="12767"/>
                </a:moveTo>
                <a:cubicBezTo>
                  <a:pt x="19858" y="12744"/>
                  <a:pt x="19774" y="12782"/>
                  <a:pt x="19701" y="12880"/>
                </a:cubicBezTo>
                <a:cubicBezTo>
                  <a:pt x="19577" y="13044"/>
                  <a:pt x="19656" y="13199"/>
                  <a:pt x="20044" y="13540"/>
                </a:cubicBezTo>
                <a:cubicBezTo>
                  <a:pt x="20291" y="13756"/>
                  <a:pt x="20386" y="13794"/>
                  <a:pt x="20506" y="13723"/>
                </a:cubicBezTo>
                <a:cubicBezTo>
                  <a:pt x="20741" y="13584"/>
                  <a:pt x="20685" y="13323"/>
                  <a:pt x="20358" y="13025"/>
                </a:cubicBezTo>
                <a:cubicBezTo>
                  <a:pt x="20194" y="12875"/>
                  <a:pt x="20069" y="12790"/>
                  <a:pt x="19964" y="12767"/>
                </a:cubicBezTo>
                <a:close/>
                <a:moveTo>
                  <a:pt x="21121" y="14359"/>
                </a:moveTo>
                <a:cubicBezTo>
                  <a:pt x="20965" y="14384"/>
                  <a:pt x="20939" y="14439"/>
                  <a:pt x="20947" y="14744"/>
                </a:cubicBezTo>
                <a:cubicBezTo>
                  <a:pt x="20953" y="14938"/>
                  <a:pt x="20999" y="15211"/>
                  <a:pt x="21049" y="15348"/>
                </a:cubicBezTo>
                <a:cubicBezTo>
                  <a:pt x="21117" y="15534"/>
                  <a:pt x="21186" y="15589"/>
                  <a:pt x="21321" y="15568"/>
                </a:cubicBezTo>
                <a:cubicBezTo>
                  <a:pt x="21552" y="15532"/>
                  <a:pt x="21600" y="15118"/>
                  <a:pt x="21427" y="14659"/>
                </a:cubicBezTo>
                <a:cubicBezTo>
                  <a:pt x="21329" y="14401"/>
                  <a:pt x="21266" y="14337"/>
                  <a:pt x="21121" y="14359"/>
                </a:cubicBezTo>
                <a:close/>
                <a:moveTo>
                  <a:pt x="21270" y="16397"/>
                </a:moveTo>
                <a:cubicBezTo>
                  <a:pt x="21111" y="16362"/>
                  <a:pt x="20713" y="17266"/>
                  <a:pt x="20791" y="17488"/>
                </a:cubicBezTo>
                <a:cubicBezTo>
                  <a:pt x="20821" y="17577"/>
                  <a:pt x="20913" y="17617"/>
                  <a:pt x="21045" y="17600"/>
                </a:cubicBezTo>
                <a:cubicBezTo>
                  <a:pt x="21209" y="17579"/>
                  <a:pt x="21288" y="17486"/>
                  <a:pt x="21414" y="17151"/>
                </a:cubicBezTo>
                <a:cubicBezTo>
                  <a:pt x="21583" y="16698"/>
                  <a:pt x="21538" y="16455"/>
                  <a:pt x="21270" y="16397"/>
                </a:cubicBezTo>
                <a:close/>
                <a:moveTo>
                  <a:pt x="17602" y="18008"/>
                </a:moveTo>
                <a:cubicBezTo>
                  <a:pt x="17500" y="18033"/>
                  <a:pt x="17453" y="18121"/>
                  <a:pt x="17453" y="18270"/>
                </a:cubicBezTo>
                <a:cubicBezTo>
                  <a:pt x="17453" y="18434"/>
                  <a:pt x="17524" y="18516"/>
                  <a:pt x="17754" y="18621"/>
                </a:cubicBezTo>
                <a:cubicBezTo>
                  <a:pt x="18102" y="18781"/>
                  <a:pt x="18463" y="18806"/>
                  <a:pt x="18535" y="18678"/>
                </a:cubicBezTo>
                <a:cubicBezTo>
                  <a:pt x="18645" y="18481"/>
                  <a:pt x="18477" y="18263"/>
                  <a:pt x="18094" y="18111"/>
                </a:cubicBezTo>
                <a:cubicBezTo>
                  <a:pt x="17861" y="18018"/>
                  <a:pt x="17703" y="17983"/>
                  <a:pt x="17602" y="18008"/>
                </a:cubicBezTo>
                <a:close/>
                <a:moveTo>
                  <a:pt x="20197" y="18083"/>
                </a:moveTo>
                <a:cubicBezTo>
                  <a:pt x="20076" y="18070"/>
                  <a:pt x="19902" y="18119"/>
                  <a:pt x="19671" y="18228"/>
                </a:cubicBezTo>
                <a:cubicBezTo>
                  <a:pt x="19317" y="18396"/>
                  <a:pt x="19190" y="18624"/>
                  <a:pt x="19349" y="18799"/>
                </a:cubicBezTo>
                <a:cubicBezTo>
                  <a:pt x="19444" y="18904"/>
                  <a:pt x="19728" y="18855"/>
                  <a:pt x="20082" y="18678"/>
                </a:cubicBezTo>
                <a:cubicBezTo>
                  <a:pt x="20362" y="18538"/>
                  <a:pt x="20425" y="18465"/>
                  <a:pt x="20405" y="18303"/>
                </a:cubicBezTo>
                <a:cubicBezTo>
                  <a:pt x="20387" y="18168"/>
                  <a:pt x="20318" y="18095"/>
                  <a:pt x="20197" y="1808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452" name="스크린샷 2023-06-16 오전 12.47.26.png" descr="스크린샷 2023-06-16 오전 12.47.26.png"/>
          <p:cNvPicPr>
            <a:picLocks noChangeAspect="1"/>
          </p:cNvPicPr>
          <p:nvPr/>
        </p:nvPicPr>
        <p:blipFill>
          <a:blip r:embed="rId6"/>
          <a:srcRect l="11872" t="13469" r="9706" b="27305"/>
          <a:stretch>
            <a:fillRect/>
          </a:stretch>
        </p:blipFill>
        <p:spPr>
          <a:xfrm>
            <a:off x="9410294" y="4295579"/>
            <a:ext cx="2116535" cy="1507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4" extrusionOk="0">
                <a:moveTo>
                  <a:pt x="9903" y="0"/>
                </a:moveTo>
                <a:lnTo>
                  <a:pt x="4949" y="34"/>
                </a:lnTo>
                <a:lnTo>
                  <a:pt x="0" y="68"/>
                </a:lnTo>
                <a:lnTo>
                  <a:pt x="0" y="9675"/>
                </a:lnTo>
                <a:lnTo>
                  <a:pt x="0" y="19287"/>
                </a:lnTo>
                <a:lnTo>
                  <a:pt x="4467" y="19349"/>
                </a:lnTo>
                <a:cubicBezTo>
                  <a:pt x="7868" y="19398"/>
                  <a:pt x="8984" y="19456"/>
                  <a:pt x="9141" y="19582"/>
                </a:cubicBezTo>
                <a:cubicBezTo>
                  <a:pt x="9322" y="19726"/>
                  <a:pt x="9352" y="19856"/>
                  <a:pt x="9352" y="20563"/>
                </a:cubicBezTo>
                <a:cubicBezTo>
                  <a:pt x="9352" y="21010"/>
                  <a:pt x="9379" y="21412"/>
                  <a:pt x="9413" y="21459"/>
                </a:cubicBezTo>
                <a:cubicBezTo>
                  <a:pt x="9447" y="21506"/>
                  <a:pt x="10084" y="21544"/>
                  <a:pt x="10830" y="21544"/>
                </a:cubicBezTo>
                <a:cubicBezTo>
                  <a:pt x="12370" y="21544"/>
                  <a:pt x="12297" y="21600"/>
                  <a:pt x="12297" y="20433"/>
                </a:cubicBezTo>
                <a:cubicBezTo>
                  <a:pt x="12297" y="19320"/>
                  <a:pt x="12146" y="19349"/>
                  <a:pt x="17270" y="19349"/>
                </a:cubicBezTo>
                <a:lnTo>
                  <a:pt x="21600" y="19349"/>
                </a:lnTo>
                <a:lnTo>
                  <a:pt x="21600" y="0"/>
                </a:lnTo>
                <a:lnTo>
                  <a:pt x="16651" y="34"/>
                </a:lnTo>
                <a:lnTo>
                  <a:pt x="11697" y="68"/>
                </a:lnTo>
                <a:lnTo>
                  <a:pt x="11653" y="1100"/>
                </a:lnTo>
                <a:lnTo>
                  <a:pt x="11608" y="2132"/>
                </a:lnTo>
                <a:lnTo>
                  <a:pt x="10883" y="2166"/>
                </a:lnTo>
                <a:cubicBezTo>
                  <a:pt x="10430" y="2190"/>
                  <a:pt x="10114" y="2153"/>
                  <a:pt x="10032" y="2059"/>
                </a:cubicBezTo>
                <a:cubicBezTo>
                  <a:pt x="9943" y="1954"/>
                  <a:pt x="9903" y="1614"/>
                  <a:pt x="9903" y="953"/>
                </a:cubicBezTo>
                <a:lnTo>
                  <a:pt x="9903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53" name="다국어 번역 모듈"/>
          <p:cNvSpPr txBox="1"/>
          <p:nvPr/>
        </p:nvSpPr>
        <p:spPr>
          <a:xfrm>
            <a:off x="914399" y="3403975"/>
            <a:ext cx="177933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/>
          <a:p>
            <a:r>
              <a:rPr b="1" dirty="0"/>
              <a:t>다국어 </a:t>
            </a:r>
            <a:r>
              <a:rPr b="1" dirty="0" err="1"/>
              <a:t>번역</a:t>
            </a:r>
            <a:r>
              <a:rPr b="1" dirty="0"/>
              <a:t> </a:t>
            </a:r>
            <a:r>
              <a:rPr lang="ko-KR" altLang="en-US" b="1" dirty="0"/>
              <a:t>모델</a:t>
            </a:r>
          </a:p>
        </p:txBody>
      </p:sp>
      <p:sp>
        <p:nvSpPr>
          <p:cNvPr id="454" name="Text-to-Sound 생성 모델"/>
          <p:cNvSpPr txBox="1"/>
          <p:nvPr/>
        </p:nvSpPr>
        <p:spPr>
          <a:xfrm>
            <a:off x="650079" y="5851900"/>
            <a:ext cx="2140009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/>
          <a:p>
            <a:r>
              <a:rPr b="1" dirty="0"/>
              <a:t>Text-to-Sound </a:t>
            </a:r>
            <a:r>
              <a:rPr b="1" dirty="0" err="1"/>
              <a:t>모델</a:t>
            </a:r>
            <a:endParaRPr lang="ko-KR" altLang="en-US" b="1" dirty="0"/>
          </a:p>
        </p:txBody>
      </p:sp>
      <p:sp>
        <p:nvSpPr>
          <p:cNvPr id="455" name="Web Application"/>
          <p:cNvSpPr txBox="1"/>
          <p:nvPr/>
        </p:nvSpPr>
        <p:spPr>
          <a:xfrm>
            <a:off x="9436438" y="3519350"/>
            <a:ext cx="1837041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/>
          <a:p>
            <a:r>
              <a:rPr b="1" dirty="0"/>
              <a:t>Web Application</a:t>
            </a:r>
            <a:endParaRPr lang="ko-KR" altLang="en-US" b="1" dirty="0"/>
          </a:p>
        </p:txBody>
      </p:sp>
      <p:sp>
        <p:nvSpPr>
          <p:cNvPr id="456" name="RESTful API"/>
          <p:cNvSpPr txBox="1"/>
          <p:nvPr/>
        </p:nvSpPr>
        <p:spPr>
          <a:xfrm>
            <a:off x="9826920" y="5981138"/>
            <a:ext cx="1290418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/>
          <a:p>
            <a:r>
              <a:rPr b="1" dirty="0"/>
              <a:t>RESTful API</a:t>
            </a:r>
            <a:endParaRPr lang="ko-KR" altLang="en-US" b="1" dirty="0"/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7FF46AF8-8C8A-8B34-E422-332C5356A8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3474" y="2705100"/>
            <a:ext cx="676275" cy="657225"/>
          </a:xfrm>
          <a:prstGeom prst="rect">
            <a:avLst/>
          </a:prstGeom>
        </p:spPr>
      </p:pic>
      <p:pic>
        <p:nvPicPr>
          <p:cNvPr id="4" name="그림 4">
            <a:extLst>
              <a:ext uri="{FF2B5EF4-FFF2-40B4-BE49-F238E27FC236}">
                <a16:creationId xmlns:a16="http://schemas.microsoft.com/office/drawing/2014/main" id="{8F5EF00B-A984-75BC-E9BA-EC2036004D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26526" y="2638425"/>
            <a:ext cx="742950" cy="781050"/>
          </a:xfrm>
          <a:prstGeom prst="rect">
            <a:avLst/>
          </a:prstGeom>
        </p:spPr>
      </p:pic>
      <p:pic>
        <p:nvPicPr>
          <p:cNvPr id="5" name="그래픽 5" descr="추가 단색으로 채워진">
            <a:extLst>
              <a:ext uri="{FF2B5EF4-FFF2-40B4-BE49-F238E27FC236}">
                <a16:creationId xmlns:a16="http://schemas.microsoft.com/office/drawing/2014/main" id="{552D085F-1AA1-F1D5-F87E-153D98ED46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57875" y="2800350"/>
            <a:ext cx="457200" cy="476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13B9A7-D948-3B44-34AD-FA613B896845}"/>
              </a:ext>
            </a:extLst>
          </p:cNvPr>
          <p:cNvSpPr txBox="1"/>
          <p:nvPr/>
        </p:nvSpPr>
        <p:spPr>
          <a:xfrm>
            <a:off x="4695825" y="3400425"/>
            <a:ext cx="2771775" cy="61555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defTabSz="91440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4000" b="1" dirty="0" err="1">
                <a:solidFill>
                  <a:srgbClr val="002060"/>
                </a:solidFill>
              </a:rPr>
              <a:t>ChatSound</a:t>
            </a:r>
            <a:r>
              <a:rPr lang="ko-KR" sz="4000" b="1" dirty="0">
                <a:solidFill>
                  <a:srgbClr val="002060"/>
                </a:solidFill>
              </a:rPr>
              <a:t>​</a:t>
            </a:r>
            <a:endParaRPr lang="ko-KR" altLang="en-US" sz="4000" b="1" dirty="0">
              <a:solidFill>
                <a:srgbClr val="002060"/>
              </a:solidFill>
            </a:endParaRPr>
          </a:p>
        </p:txBody>
      </p:sp>
      <p:sp>
        <p:nvSpPr>
          <p:cNvPr id="2" name="선">
            <a:extLst>
              <a:ext uri="{FF2B5EF4-FFF2-40B4-BE49-F238E27FC236}">
                <a16:creationId xmlns:a16="http://schemas.microsoft.com/office/drawing/2014/main" id="{F35CFC83-339D-9D5A-DB4B-2CF64B3F598E}"/>
              </a:ext>
            </a:extLst>
          </p:cNvPr>
          <p:cNvSpPr/>
          <p:nvPr/>
        </p:nvSpPr>
        <p:spPr>
          <a:xfrm>
            <a:off x="5213684" y="4068741"/>
            <a:ext cx="1866065" cy="0"/>
          </a:xfrm>
          <a:prstGeom prst="line">
            <a:avLst/>
          </a:prstGeom>
          <a:ln w="38100">
            <a:solidFill>
              <a:schemeClr val="accent3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1_Office 테마">
  <a:themeElements>
    <a:clrScheme name="1_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1_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1_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Office 테마">
  <a:themeElements>
    <a:clrScheme name="1_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1_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1_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1039</Words>
  <Application>Microsoft Office PowerPoint</Application>
  <PresentationFormat>와이드스크린</PresentationFormat>
  <Paragraphs>242</Paragraphs>
  <Slides>24</Slides>
  <Notes>6</Notes>
  <HiddenSlides>0</HiddenSlides>
  <MMClips>5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4" baseType="lpstr">
      <vt:lpstr>Apple SD 산돌고딕 Neo 일반체</vt:lpstr>
      <vt:lpstr>Söhne</vt:lpstr>
      <vt:lpstr>Tmon몬소리 Black</vt:lpstr>
      <vt:lpstr>Malgun Gothic</vt:lpstr>
      <vt:lpstr>Malgun Gothic</vt:lpstr>
      <vt:lpstr>Arial</vt:lpstr>
      <vt:lpstr>Calibri</vt:lpstr>
      <vt:lpstr>Helvetica</vt:lpstr>
      <vt:lpstr>Source Sans Pro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방채운</dc:creator>
  <cp:lastModifiedBy>채운 방</cp:lastModifiedBy>
  <cp:revision>15</cp:revision>
  <dcterms:modified xsi:type="dcterms:W3CDTF">2023-06-15T20:13:35Z</dcterms:modified>
</cp:coreProperties>
</file>